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00" r:id="rId2"/>
    <p:sldMasterId id="2147483814" r:id="rId3"/>
  </p:sldMasterIdLst>
  <p:notesMasterIdLst>
    <p:notesMasterId r:id="rId54"/>
  </p:notesMasterIdLst>
  <p:handoutMasterIdLst>
    <p:handoutMasterId r:id="rId55"/>
  </p:handoutMasterIdLst>
  <p:sldIdLst>
    <p:sldId id="286" r:id="rId4"/>
    <p:sldId id="288" r:id="rId5"/>
    <p:sldId id="290" r:id="rId6"/>
    <p:sldId id="292" r:id="rId7"/>
    <p:sldId id="329" r:id="rId8"/>
    <p:sldId id="293" r:id="rId9"/>
    <p:sldId id="294" r:id="rId10"/>
    <p:sldId id="295" r:id="rId11"/>
    <p:sldId id="296" r:id="rId12"/>
    <p:sldId id="297" r:id="rId13"/>
    <p:sldId id="299" r:id="rId14"/>
    <p:sldId id="300" r:id="rId15"/>
    <p:sldId id="301" r:id="rId16"/>
    <p:sldId id="302" r:id="rId17"/>
    <p:sldId id="303" r:id="rId18"/>
    <p:sldId id="304" r:id="rId19"/>
    <p:sldId id="305" r:id="rId20"/>
    <p:sldId id="332" r:id="rId21"/>
    <p:sldId id="333" r:id="rId22"/>
    <p:sldId id="306" r:id="rId23"/>
    <p:sldId id="307" r:id="rId24"/>
    <p:sldId id="308" r:id="rId25"/>
    <p:sldId id="309" r:id="rId26"/>
    <p:sldId id="310" r:id="rId27"/>
    <p:sldId id="311" r:id="rId28"/>
    <p:sldId id="312" r:id="rId29"/>
    <p:sldId id="313" r:id="rId30"/>
    <p:sldId id="314" r:id="rId31"/>
    <p:sldId id="315" r:id="rId32"/>
    <p:sldId id="316" r:id="rId33"/>
    <p:sldId id="317" r:id="rId34"/>
    <p:sldId id="318" r:id="rId35"/>
    <p:sldId id="319" r:id="rId36"/>
    <p:sldId id="330" r:id="rId37"/>
    <p:sldId id="320" r:id="rId38"/>
    <p:sldId id="334" r:id="rId39"/>
    <p:sldId id="321" r:id="rId40"/>
    <p:sldId id="414" r:id="rId41"/>
    <p:sldId id="322" r:id="rId42"/>
    <p:sldId id="336" r:id="rId43"/>
    <p:sldId id="338" r:id="rId44"/>
    <p:sldId id="340" r:id="rId45"/>
    <p:sldId id="342" r:id="rId46"/>
    <p:sldId id="412" r:id="rId47"/>
    <p:sldId id="323" r:id="rId48"/>
    <p:sldId id="324" r:id="rId49"/>
    <p:sldId id="325" r:id="rId50"/>
    <p:sldId id="328" r:id="rId51"/>
    <p:sldId id="413" r:id="rId52"/>
    <p:sldId id="326" r:id="rId5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m" initials="J"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414B56"/>
    <a:srgbClr val="FFCC00"/>
    <a:srgbClr val="CFE4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27FA0F-189F-4E1A-AFA6-07A148D1A03C}" v="128" dt="2020-02-10T19:14:42.6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586" autoAdjust="0"/>
    <p:restoredTop sz="86458" autoAdjust="0"/>
  </p:normalViewPr>
  <p:slideViewPr>
    <p:cSldViewPr snapToGrid="0">
      <p:cViewPr varScale="1">
        <p:scale>
          <a:sx n="103" d="100"/>
          <a:sy n="103" d="100"/>
        </p:scale>
        <p:origin x="49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ley R Cashman" userId="f34f54d3949e4a41" providerId="LiveId" clId="{1A27FA0F-189F-4E1A-AFA6-07A148D1A03C}"/>
    <pc:docChg chg="custSel modSld sldOrd">
      <pc:chgData name="Bradley R Cashman" userId="f34f54d3949e4a41" providerId="LiveId" clId="{1A27FA0F-189F-4E1A-AFA6-07A148D1A03C}" dt="2020-02-11T04:10:13.485" v="187" actId="20577"/>
      <pc:docMkLst>
        <pc:docMk/>
      </pc:docMkLst>
      <pc:sldChg chg="modSp modAnim">
        <pc:chgData name="Bradley R Cashman" userId="f34f54d3949e4a41" providerId="LiveId" clId="{1A27FA0F-189F-4E1A-AFA6-07A148D1A03C}" dt="2020-02-10T19:14:42.627" v="139" actId="20577"/>
        <pc:sldMkLst>
          <pc:docMk/>
          <pc:sldMk cId="0" sldId="288"/>
        </pc:sldMkLst>
        <pc:spChg chg="mod">
          <ac:chgData name="Bradley R Cashman" userId="f34f54d3949e4a41" providerId="LiveId" clId="{1A27FA0F-189F-4E1A-AFA6-07A148D1A03C}" dt="2020-02-10T19:14:42.627" v="139" actId="20577"/>
          <ac:spMkLst>
            <pc:docMk/>
            <pc:sldMk cId="0" sldId="288"/>
            <ac:spMk id="3" creationId="{00000000-0000-0000-0000-000000000000}"/>
          </ac:spMkLst>
        </pc:spChg>
      </pc:sldChg>
      <pc:sldChg chg="modSp ord">
        <pc:chgData name="Bradley R Cashman" userId="f34f54d3949e4a41" providerId="LiveId" clId="{1A27FA0F-189F-4E1A-AFA6-07A148D1A03C}" dt="2020-02-11T04:06:53.403" v="142" actId="115"/>
        <pc:sldMkLst>
          <pc:docMk/>
          <pc:sldMk cId="0" sldId="316"/>
        </pc:sldMkLst>
        <pc:spChg chg="mod">
          <ac:chgData name="Bradley R Cashman" userId="f34f54d3949e4a41" providerId="LiveId" clId="{1A27FA0F-189F-4E1A-AFA6-07A148D1A03C}" dt="2020-02-11T04:06:53.403" v="142" actId="115"/>
          <ac:spMkLst>
            <pc:docMk/>
            <pc:sldMk cId="0" sldId="316"/>
            <ac:spMk id="3" creationId="{00000000-0000-0000-0000-000000000000}"/>
          </ac:spMkLst>
        </pc:spChg>
      </pc:sldChg>
      <pc:sldChg chg="modSp">
        <pc:chgData name="Bradley R Cashman" userId="f34f54d3949e4a41" providerId="LiveId" clId="{1A27FA0F-189F-4E1A-AFA6-07A148D1A03C}" dt="2020-02-11T04:08:52.875" v="170" actId="20577"/>
        <pc:sldMkLst>
          <pc:docMk/>
          <pc:sldMk cId="0" sldId="328"/>
        </pc:sldMkLst>
        <pc:spChg chg="mod">
          <ac:chgData name="Bradley R Cashman" userId="f34f54d3949e4a41" providerId="LiveId" clId="{1A27FA0F-189F-4E1A-AFA6-07A148D1A03C}" dt="2020-02-11T04:08:52.875" v="170" actId="20577"/>
          <ac:spMkLst>
            <pc:docMk/>
            <pc:sldMk cId="0" sldId="328"/>
            <ac:spMk id="5" creationId="{00000000-0000-0000-0000-000000000000}"/>
          </ac:spMkLst>
        </pc:spChg>
      </pc:sldChg>
      <pc:sldChg chg="modSp">
        <pc:chgData name="Bradley R Cashman" userId="f34f54d3949e4a41" providerId="LiveId" clId="{1A27FA0F-189F-4E1A-AFA6-07A148D1A03C}" dt="2020-02-11T04:10:13.485" v="187" actId="20577"/>
        <pc:sldMkLst>
          <pc:docMk/>
          <pc:sldMk cId="41321375" sldId="413"/>
        </pc:sldMkLst>
        <pc:spChg chg="mod">
          <ac:chgData name="Bradley R Cashman" userId="f34f54d3949e4a41" providerId="LiveId" clId="{1A27FA0F-189F-4E1A-AFA6-07A148D1A03C}" dt="2020-02-11T04:10:13.485" v="187" actId="20577"/>
          <ac:spMkLst>
            <pc:docMk/>
            <pc:sldMk cId="41321375" sldId="413"/>
            <ac:spMk id="3" creationId="{EF5E5744-F15D-4135-8730-B1047FF5493A}"/>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9-12-03T10:23:33.944" idx="1">
    <p:pos x="10" y="10"/>
    <p:text/>
    <p:extLst>
      <p:ext uri="{C676402C-5697-4E1C-873F-D02D1690AC5C}">
        <p15:threadingInfo xmlns:p15="http://schemas.microsoft.com/office/powerpoint/2012/main" timeZoneBias="30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0D38392C-5B1B-4091-92F5-0AF516E230C0}" type="datetimeFigureOut">
              <a:rPr lang="en-US"/>
              <a:pPr>
                <a:defRPr/>
              </a:pPr>
              <a:t>2/10/2020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26BD201C-12E2-4DBB-9A5B-6B389EAEBA6C}" type="slidenum">
              <a:rPr lang="en-US"/>
              <a:pPr>
                <a:defRPr/>
              </a:pPr>
              <a:t>‹#›</a:t>
            </a:fld>
            <a:endParaRPr lang="en-US"/>
          </a:p>
        </p:txBody>
      </p:sp>
    </p:spTree>
    <p:extLst>
      <p:ext uri="{BB962C8B-B14F-4D97-AF65-F5344CB8AC3E}">
        <p14:creationId xmlns:p14="http://schemas.microsoft.com/office/powerpoint/2010/main" val="274158008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28.36879" units="1/cm"/>
          <inkml:channelProperty channel="Y" name="resolution" value="28.30189" units="1/cm"/>
        </inkml:channelProperties>
      </inkml:inkSource>
      <inkml:timestamp xml:id="ts0" timeString="2019-07-29T21:36:50.719"/>
    </inkml:context>
    <inkml:brush xml:id="br0">
      <inkml:brushProperty name="width" value="0.05292" units="cm"/>
      <inkml:brushProperty name="height" value="0.05292" units="cm"/>
      <inkml:brushProperty name="fitToCurve" value="1"/>
    </inkml:brush>
  </inkml:definitions>
  <inkml:trace contextRef="#ctx0" brushRef="#br0">13927 106</inkml:trace>
  <inkml:trace contextRef="#ctx0" brushRef="#br0" timeOffset="73080">0 5313</inkml:trace>
  <inkml:trace contextRef="#ctx0" brushRef="#br0" timeOffset="156582">14816 0</inkml:trace>
  <inkml:trace contextRef="#ctx0" brushRef="#br0" timeOffset="158365">14689 22</inkml:trace>
  <inkml:trace contextRef="#ctx0" brushRef="#br0" timeOffset="164413">14562 43,'0'0</inkml:trace>
  <inkml:trace contextRef="#ctx0" brushRef="#br0" timeOffset="166561">14414 64</inkml:trace>
  <inkml:trace contextRef="#ctx0" brushRef="#br0" timeOffset="167987">14266 85</inkml:trace>
  <inkml:trace contextRef="#ctx0" brushRef="#br0" timeOffset="172663">14139 106</inkml:trace>
</inkml:ink>
</file>

<file path=ppt/ink/ink10.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28.36879" units="1/cm"/>
          <inkml:channelProperty channel="Y" name="resolution" value="28.30189" units="1/cm"/>
        </inkml:channelProperties>
      </inkml:inkSource>
      <inkml:timestamp xml:id="ts0" timeString="2019-07-29T21:45:55.772"/>
    </inkml:context>
    <inkml:brush xml:id="br0">
      <inkml:brushProperty name="width" value="0.05292" units="cm"/>
      <inkml:brushProperty name="height" value="0.05292" units="cm"/>
      <inkml:brushProperty name="fitToCurve" value="1"/>
    </inkml:brush>
  </inkml:definitions>
  <inkml:trace contextRef="#ctx0" brushRef="#br0">109 2605</inkml:trace>
  <inkml:trace contextRef="#ctx0" brushRef="#br0" timeOffset="10875">0 0</inkml:trace>
</inkml:ink>
</file>

<file path=ppt/ink/ink1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28.36879" units="1/cm"/>
          <inkml:channelProperty channel="Y" name="resolution" value="28.30189" units="1/cm"/>
        </inkml:channelProperties>
      </inkml:inkSource>
      <inkml:timestamp xml:id="ts0" timeString="2019-07-29T21:45:44.501"/>
    </inkml:context>
    <inkml:brush xml:id="br0">
      <inkml:brushProperty name="width" value="0.05292" units="cm"/>
      <inkml:brushProperty name="height" value="0.05292" units="cm"/>
      <inkml:brushProperty name="fitToCurve" value="1"/>
    </inkml:brush>
  </inkml:definitions>
  <inkml:trace contextRef="#ctx0" brushRef="#br0">-1 337,'22'0,"20"0,21 0,-41 0,-1 0,21 0,-42 0,21 0,0 0,1 0,20 0,0 0,1 0,-22 0,0 0,-21 0,21 0,0 0,-21 0,21 0,22 0,-22 0,0 0,0 0,0 0,22 0,41 0,22 0,-42 0,20 0,-20 0,-1 0,1 0,21 0,-43 0,-21 0,0 0,22 0,-22 0,0 0,21 0,-21 0,1 0,20 0,43 0,-22 0,22 0,-1-21,-41 21,21-22,-21 22,-1 0,21 0,1 0,-22-21,1 21,-22 0,0 0,21 0,1 0,-22 0,0 0,0 0,0 0,-21 0,21 0,1 0,20 0,0 0,43-20,-43 20,1 0,-1 0,-21-21,21 21,-42 0,22 0,-1 0,21 0,43 0,21 0,-22 0,-20 0,-1 0,-20 0,-1 0,-21 0,-21 0,42 0,22 0,-1 0,22 0,-43 0,22 0,-43 0,21 0,-42 0,22 0,-1 0,0 0,21 0,-21 0,22 0,-22 0,0 0,0-21,0 21,1 0,20 0,21 0,1 0,-43-22,0 22,0 0,1 0,-1 0,0 0,0 0,21 0,43 0,-85-21,21 21,0 0,1 0,62 0,-20-21,-1 21,-20 0,-22 0,21 0,0 0,-20 0,-1 0,21 0,64 0,-64-21,-21 21,1 0,-1 0,21 0,22 0,-1 0,1 0,-22 0,0 0,-42 0,43 0,-1 0,0 0,2 0,-23 0,0 0,0 0,0 0,-21 0,43 0,41 0,-20 0,-22 0,-42 0,21 0,0 0,1 0,62 0,-20 0,-43-21,0 21,0 0,0 0,22 0,-22 0,0 0,0 0,0 0,1 0,-1 0,0 0,21 0,22 0,-43-20,0 20,0 0,64 0,42-21,0-1,-42 22,-43-21,-42 21,21 0,0 0,0 0,43 0,42-21,-43 21,-42 0,-21 0,43 0,-43 0,21 0,-21 0,42 0,1 0,-43 0,21 0,0 0,-21 0</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28.36879" units="1/cm"/>
          <inkml:channelProperty channel="Y" name="resolution" value="28.30189" units="1/cm"/>
        </inkml:channelProperties>
      </inkml:inkSource>
      <inkml:timestamp xml:id="ts0" timeString="2019-07-29T21:36:16.047"/>
    </inkml:context>
    <inkml:brush xml:id="br0">
      <inkml:brushProperty name="width" value="0.05292" units="cm"/>
      <inkml:brushProperty name="height" value="0.05292" units="cm"/>
      <inkml:brushProperty name="fitToCurve" value="1"/>
    </inkml:brush>
  </inkml:definitions>
  <inkml:trace contextRef="#ctx0" brushRef="#br0">1441 21</inkml:trace>
  <inkml:trace contextRef="#ctx0" brushRef="#br0" timeOffset="1988">1272 21</inkml:trace>
  <inkml:trace contextRef="#ctx0" brushRef="#br0" timeOffset="4143">1080 0</inkml:trace>
  <inkml:trace contextRef="#ctx0" brushRef="#br0" timeOffset="8086">911 21</inkml:trace>
  <inkml:trace contextRef="#ctx0" brushRef="#br0" timeOffset="8963">742 21</inkml:trace>
  <inkml:trace contextRef="#ctx0" brushRef="#br0" timeOffset="10360">530 21</inkml:trace>
  <inkml:trace contextRef="#ctx0" brushRef="#br0" timeOffset="11488">361 21</inkml:trace>
  <inkml:trace contextRef="#ctx0" brushRef="#br0" timeOffset="12396">148 21,'0'0</inkml:trace>
  <inkml:trace contextRef="#ctx0" brushRef="#br0" timeOffset="13242">0 21</inkml:trace>
</inkml:ink>
</file>

<file path=ppt/ink/ink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28.36879" units="1/cm"/>
          <inkml:channelProperty channel="Y" name="resolution" value="28.30189" units="1/cm"/>
        </inkml:channelProperties>
      </inkml:inkSource>
      <inkml:timestamp xml:id="ts0" timeString="2019-07-29T21:36:03.226"/>
    </inkml:context>
    <inkml:brush xml:id="br0">
      <inkml:brushProperty name="width" value="0.05292" units="cm"/>
      <inkml:brushProperty name="height" value="0.05292" units="cm"/>
      <inkml:brushProperty name="fitToCurve" value="1"/>
    </inkml:brush>
  </inkml:definitions>
  <inkml:trace contextRef="#ctx0" brushRef="#br0">0 0</inkml:trace>
  <inkml:trace contextRef="#ctx0" brushRef="#br0" timeOffset="814">233 0</inkml:trace>
  <inkml:trace contextRef="#ctx0" brushRef="#br0" timeOffset="2831">487 0</inkml:trace>
  <inkml:trace contextRef="#ctx0" brushRef="#br0" timeOffset="3675">677 0</inkml:trace>
  <inkml:trace contextRef="#ctx0" brushRef="#br0" timeOffset="4767">868 0,'21'0</inkml:trace>
  <inkml:trace contextRef="#ctx0" brushRef="#br0" timeOffset="6010">1099 0</inkml:trace>
  <inkml:trace contextRef="#ctx0" brushRef="#br0" timeOffset="6728">1311 0</inkml:trace>
  <inkml:trace contextRef="#ctx0" brushRef="#br0" timeOffset="7464">1544 0</inkml:trace>
  <inkml:trace contextRef="#ctx0" brushRef="#br0" timeOffset="8702">1798 0</inkml:trace>
</inkml:ink>
</file>

<file path=ppt/ink/ink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28.36879" units="1/cm"/>
          <inkml:channelProperty channel="Y" name="resolution" value="28.30189" units="1/cm"/>
        </inkml:channelProperties>
      </inkml:inkSource>
      <inkml:timestamp xml:id="ts0" timeString="2019-07-29T21:36:31.140"/>
    </inkml:context>
    <inkml:brush xml:id="br0">
      <inkml:brushProperty name="width" value="0.05292" units="cm"/>
      <inkml:brushProperty name="height" value="0.05292" units="cm"/>
      <inkml:brushProperty name="fitToCurve" value="1"/>
    </inkml:brush>
  </inkml:definitions>
  <inkml:trace contextRef="#ctx0" brushRef="#br0">-1 21</inkml:trace>
  <inkml:trace contextRef="#ctx0" brushRef="#br0" timeOffset="1219">211 21</inkml:trace>
  <inkml:trace contextRef="#ctx0" brushRef="#br0" timeOffset="2108">402 21</inkml:trace>
  <inkml:trace contextRef="#ctx0" brushRef="#br0" timeOffset="3004">571 21</inkml:trace>
  <inkml:trace contextRef="#ctx0" brushRef="#br0" timeOffset="3757">741 21,'0'0</inkml:trace>
  <inkml:trace contextRef="#ctx0" brushRef="#br0" timeOffset="5167">953 0</inkml:trace>
  <inkml:trace contextRef="#ctx0" brushRef="#br0" timeOffset="6656">1143 21</inkml:trace>
  <inkml:trace contextRef="#ctx0" brushRef="#br0" timeOffset="9236">1334 21</inkml:trace>
</inkml:ink>
</file>

<file path=ppt/ink/ink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28.36879" units="1/cm"/>
          <inkml:channelProperty channel="Y" name="resolution" value="28.30189" units="1/cm"/>
        </inkml:channelProperties>
      </inkml:inkSource>
      <inkml:timestamp xml:id="ts0" timeString="2019-07-29T21:39:48.947"/>
    </inkml:context>
    <inkml:brush xml:id="br0">
      <inkml:brushProperty name="width" value="0.05292" units="cm"/>
      <inkml:brushProperty name="height" value="0.05292" units="cm"/>
      <inkml:brushProperty name="fitToCurve" value="1"/>
    </inkml:brush>
  </inkml:definitions>
  <inkml:trace contextRef="#ctx0" brushRef="#br0">2519 22</inkml:trace>
  <inkml:trace contextRef="#ctx0" brushRef="#br0" timeOffset="2190">2688 22</inkml:trace>
  <inkml:trace contextRef="#ctx0" brushRef="#br0" timeOffset="3236">2857 0</inkml:trace>
  <inkml:trace contextRef="#ctx0" brushRef="#br0" timeOffset="8824">635 86</inkml:trace>
  <inkml:trace contextRef="#ctx0" brushRef="#br0" timeOffset="10889">508 107</inkml:trace>
  <inkml:trace contextRef="#ctx0" brushRef="#br0" timeOffset="43945">338 129</inkml:trace>
  <inkml:trace contextRef="#ctx0" brushRef="#br0" timeOffset="46545">169 151</inkml:trace>
  <inkml:trace contextRef="#ctx0" brushRef="#br0" timeOffset="49162">0 193</inkml:trace>
</inkml:ink>
</file>

<file path=ppt/ink/ink6.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28.36879" units="1/cm"/>
          <inkml:channelProperty channel="Y" name="resolution" value="28.30189" units="1/cm"/>
        </inkml:channelProperties>
      </inkml:inkSource>
      <inkml:timestamp xml:id="ts0" timeString="2019-07-29T21:37:00.868"/>
    </inkml:context>
    <inkml:brush xml:id="br0">
      <inkml:brushProperty name="width" value="0.05292" units="cm"/>
      <inkml:brushProperty name="height" value="0.05292" units="cm"/>
      <inkml:brushProperty name="fitToCurve" value="1"/>
    </inkml:brush>
  </inkml:definitions>
  <inkml:trace contextRef="#ctx0" brushRef="#br0">0 785</inkml:trace>
  <inkml:trace contextRef="#ctx0" brushRef="#br0" timeOffset="1286">169 785,'0'21</inkml:trace>
  <inkml:trace contextRef="#ctx0" brushRef="#br0" timeOffset="3041">359 764</inkml:trace>
  <inkml:trace contextRef="#ctx0" brushRef="#br0" timeOffset="4529">529 764,'21'0</inkml:trace>
  <inkml:trace contextRef="#ctx0" brushRef="#br0" timeOffset="5561">740 742</inkml:trace>
  <inkml:trace contextRef="#ctx0" brushRef="#br0" timeOffset="6454">889 742</inkml:trace>
  <inkml:trace contextRef="#ctx0" brushRef="#br0" timeOffset="23281">3089 0</inkml:trace>
  <inkml:trace contextRef="#ctx0" brushRef="#br0" timeOffset="24242">3258 0</inkml:trace>
</inkml:ink>
</file>

<file path=ppt/ink/ink7.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28.36879" units="1/cm"/>
          <inkml:channelProperty channel="Y" name="resolution" value="28.30189" units="1/cm"/>
        </inkml:channelProperties>
      </inkml:inkSource>
      <inkml:timestamp xml:id="ts0" timeString="2019-07-29T21:37:47.271"/>
    </inkml:context>
    <inkml:brush xml:id="br0">
      <inkml:brushProperty name="width" value="0.05292" units="cm"/>
      <inkml:brushProperty name="height" value="0.05292" units="cm"/>
      <inkml:brushProperty name="fitToCurve" value="1"/>
    </inkml:brush>
  </inkml:definitions>
  <inkml:trace contextRef="#ctx0" brushRef="#br0">1821 847</inkml:trace>
  <inkml:trace contextRef="#ctx0" brushRef="#br0" timeOffset="4946">2371 466</inkml:trace>
  <inkml:trace contextRef="#ctx0" brushRef="#br0" timeOffset="6075">2223 508</inkml:trace>
  <inkml:trace contextRef="#ctx0" brushRef="#br0" timeOffset="8497">3493 381,'0'0,"21"0</inkml:trace>
  <inkml:trace contextRef="#ctx0" brushRef="#br0" timeOffset="9153">3641 381</inkml:trace>
  <inkml:trace contextRef="#ctx0" brushRef="#br0" timeOffset="11034">3810 85</inkml:trace>
  <inkml:trace contextRef="#ctx0" brushRef="#br0" timeOffset="12288">3662 127,'0'0,"21"0</inkml:trace>
  <inkml:trace contextRef="#ctx0" brushRef="#br0" timeOffset="13856">4848 21</inkml:trace>
  <inkml:trace contextRef="#ctx0" brushRef="#br0" timeOffset="14777">5017 0</inkml:trace>
  <inkml:trace contextRef="#ctx0" brushRef="#br0" timeOffset="177116">1990 826</inkml:trace>
  <inkml:trace contextRef="#ctx0" brushRef="#br0" timeOffset="182811">2159 804</inkml:trace>
  <inkml:trace contextRef="#ctx0" brushRef="#br0" timeOffset="184925">445 910</inkml:trace>
  <inkml:trace contextRef="#ctx0" brushRef="#br0" timeOffset="187135">297 931</inkml:trace>
  <inkml:trace contextRef="#ctx0" brushRef="#br0" timeOffset="-204324.73">149 952</inkml:trace>
  <inkml:trace contextRef="#ctx0" brushRef="#br0" timeOffset="-188442.73">0 995</inkml:trace>
</inkml:ink>
</file>

<file path=ppt/ink/ink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28.36879" units="1/cm"/>
          <inkml:channelProperty channel="Y" name="resolution" value="28.30189" units="1/cm"/>
        </inkml:channelProperties>
      </inkml:inkSource>
      <inkml:timestamp xml:id="ts0" timeString="2019-07-29T21:44:26.157"/>
    </inkml:context>
    <inkml:brush xml:id="br0">
      <inkml:brushProperty name="width" value="0.05292" units="cm"/>
      <inkml:brushProperty name="height" value="0.05292" units="cm"/>
      <inkml:brushProperty name="fitToCurve" value="1"/>
    </inkml:brush>
  </inkml:definitions>
  <inkml:trace contextRef="#ctx0" brushRef="#br0">663 240,'0'0,"-41"0,20 0,-22 0,-20 0,20 0,22 0,0 0,21 0,-21 0,21 0,-20 0,-1 0,-22 0,22 21,0-21,0 20,0 2,-22-1,22 21,0-42,1 21,-23 21,43-21,-21 21,0-1,21-19,-21 20,21-1,0-19,0-1,0 41,0-41,0 0,0 22,0-23,0 1,0 22,21-2,0 1,0-21,1-21,-1 43,-1-2,22-20,1 42,20-42,1 21,-23-21,44 21,-1 0,1 0,-1-21,-21 0,-21 0,22 0,-23-21,23 41,-43-41,42 21,-41-21,20 0,20 0,-40 0,20 0,0 22,1-22,-22 0,62 0,-40 0,20 0,-20 0,-1 0,20 0,-19 0,-1 0,0 0,22 0,-23 0,2 0,20 0,-21 0,1 0,-1 0,21 0,-21 0,21 0,-20 0,-1 21,21-21,-21 0,0 21,1-21,20 0,-42 0,21 0,0 0,0 0,1 20,-1-20,21 21,0-21,-21 22,1-22,-1 0,21 0,-21 21,-21-21,21 0,1 21,-1-21,21 21,-42-21,42 0,1 20,-22 1,0-21,1 21,19-21,-20 0,1 0,20 0,-20 22,-2-22,1 21,1-21,-1 0,21 20,0-20,0 0,-20 0,20 21,1 0,-23-21,44 22,-64-22,21 0,-21 0,42 0,-21 0,1 21,-1-21,21 20,0 1,-21-21,1 0,-1 21,0-21,22 0,-2 0,-19 0,-1 0,0 0,1 0,40 0,-40 0,-22 0,21 0,0 0,42 0,-63 0,43-21</inkml:trace>
  <inkml:trace contextRef="#ctx0" brushRef="#br0" timeOffset="2582">6926 1940,'21'0,"0"0,-21 0,21 0,-21 0,21 0,-21 0,43 0,-22 0,0 0,21 0,21 0,-21 0,-21 0,22 0,20 0,-22 0,2 0,-1 0,-21 0,43 0,-22 0,-21 0,-1 0,23 0,-22 0,0 0,0 0,-21 0,43 0,-1 0,-21 0,21 0,21 20,-42-20,0 0,0 0,1 0,-1 0,0 0,0 0,0 0,0 0,0 0,42 0,-63 0,21 0,22 0,-1 0,-21 0,21 0,21 0,-42 0,21 0,-20 0,-1 0,0 0,0 0,-21 0,42-20,-20-1,-2 21,-20-22,42 1,-42 0,0 21,21-41,-21 19,0 1,21-41,-21 41,0 0,0-22,0-19,0 40,0-19,0-1,0 0,0 0,0 0,0-1,0 23,0-43,0 42,0 1,0-23,0 22,0 0,-21-21,21 42,-21-21,0 21,21-21,-21 0,1 21,-2-21,1 21,0-20,-21 20,21 0,-22-21,1 21,-21-22,42 22,-21 0,0 0,-22 0,1 0,21 0,21 0,-21 0,-22 0,22 0,21 0,-21 0,0 0,-21 0,20 0,1 0,0 0,0 0,-21 0,20 0,1 0,0 0,-21 0,21 0,-22 0,22 0,0 0,-21 0,21 0,0 0,-22 0,1 0,0 0,0 0,-1 0,22 0,-1 0,2 0,-22 0,20-21,1 21,0 0,-1 0,-19 0,19 0,1 0,0 0,-1 0,-19 0,20-21,-1 21,1-20,0 20,-42-21,63 21,21 0,-43 0,43 0,-42 0,21 0,0 0,-43-22,43 22,-20 0,20-21,-22 21,-20 0,20 0,1 0,1-21,-23 1,43-1,-21 21,-1 0,22-21,-21 0,22 21,-23-22,1 22,0-21,-1 21,22-20,0 20,-41 0,40-21,1 21,-21 0,21-21,0 21,-22 0,22-22,0 22,1 0,-1 0,-1-21,1 21,0-20,0 20,0 0,-43 0,22-21,21 21,1 0,-44-21,43 21,0 0,-43 0,43 0,-21 0,22-21,-44 21,43-21,0 21,-64-21,85 21,-21 0,-42 0,21 0,-21-21,41 21,-20 0,0 0,21-21,0 21,-63-21,84 21,-21 0,-43 0,43-21,-21 21,0-22,21 2,0 20,-43 0,43 0,0-21,-21 21,0 0,21-21,-21 21,21 0,-22 0,22 0,-21-21,42 21,-21 0,-42-21,42 21,0 0,-43-20,43 20,0 0,-21 0,21 0,-1 0,-19 0,20-22,-21 22,20 0,-41-21,42 21,-22 0,23 0,-1 0,0 0,0 0,0-21,-22 21,1 0,21-21,0 21,-22 0,23 0,-22 0,-1 0,22 0,-21-20,0 20,-21 0,42 0,-21 0,-1-22,22 22,0 0,-21-21,20 21,1 0,1 0,-1 0,0 0,0 0,-1 0,1 0,21 0,-42 0,42 0,-21 0,0 0,-1 0,-20 0,22 0,20 0,-42 0,42 0,-22 0,1 0,0 0,21 0,-21 0,21 0,-21 0,0 0,-1 0,22 0,-21 0,0 0,-20 0,41 21,-21-21,-1 22,1-22,0 0,21 0,-21 20,0-20,0 21,21-21,-22 0,1 21,21-21,-21 0,-20 21,20 1,-22-2,43-20,-42 0,42 21,-21-21,21 0,-21 0,21 21</inkml:trace>
  <inkml:trace contextRef="#ctx0" brushRef="#br0" timeOffset="12179">5977 1981,'21'0,"0"0,-21 0,43 0,-22 0,-1 0,1 0,0 0,1 0,-1 0,-21 0,42 0,-42 0,42 0,-42 0,22 0,-1 0,0 0,0 0,-1 0,1 0,-21 0,22 0,-22 0,21 0,0 0,-21 0,21 0,-21 0,21 0,-21 0,21 0,1 0,-22 0,21 0,-21-21,21 21,-21 0,21 0,-1 0,-20 0,21 0,-21 0,22 0,-1 0,-21 0,21 0,-21 0,21 0,-21 0,21 0,0 0,-21 0,22 0,-22 0,21 0,0 0,-21 0,21 0,-21 0,20 0</inkml:trace>
</inkml:ink>
</file>

<file path=ppt/ink/ink9.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28.36879" units="1/cm"/>
          <inkml:channelProperty channel="Y" name="resolution" value="28.30189" units="1/cm"/>
        </inkml:channelProperties>
      </inkml:inkSource>
      <inkml:timestamp xml:id="ts0" timeString="2019-07-29T21:44:36.909"/>
    </inkml:context>
    <inkml:brush xml:id="br0">
      <inkml:brushProperty name="width" value="0.05292" units="cm"/>
      <inkml:brushProperty name="height" value="0.05292" units="cm"/>
      <inkml:brushProperty name="fitToCurv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FAC896CC-00FF-4966-96CE-D3E3C41D982D}" type="datetimeFigureOut">
              <a:rPr lang="en-US"/>
              <a:pPr>
                <a:defRPr/>
              </a:pPr>
              <a:t>2/10/2020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8B4E09B2-6408-441F-BB3F-D03E0D1A73E8}" type="slidenum">
              <a:rPr lang="en-US"/>
              <a:pPr>
                <a:defRPr/>
              </a:pPr>
              <a:t>‹#›</a:t>
            </a:fld>
            <a:endParaRPr lang="en-US"/>
          </a:p>
        </p:txBody>
      </p:sp>
    </p:spTree>
    <p:extLst>
      <p:ext uri="{BB962C8B-B14F-4D97-AF65-F5344CB8AC3E}">
        <p14:creationId xmlns:p14="http://schemas.microsoft.com/office/powerpoint/2010/main" val="2789826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6688" indent="-166688">
              <a:spcBef>
                <a:spcPct val="0"/>
              </a:spcBef>
              <a:buFontTx/>
              <a:buChar char="•"/>
            </a:pPr>
            <a:r>
              <a:rPr lang="en-US" altLang="en-US" dirty="0">
                <a:latin typeface="+mn-lt"/>
                <a:cs typeface="Arial" pitchFamily="34" charset="0"/>
              </a:rPr>
              <a:t>To assist state associations in working with schools for the inclusion of students with disabilities the following guide prepared by the NFHS Task Force on the Inclusion of Students with Disabilities is being provided for your review.</a:t>
            </a:r>
          </a:p>
          <a:p>
            <a:pPr marL="166688" indent="-166688">
              <a:spcBef>
                <a:spcPct val="0"/>
              </a:spcBef>
              <a:buFontTx/>
              <a:buChar char="•"/>
            </a:pPr>
            <a:r>
              <a:rPr lang="en-US" altLang="en-US" dirty="0">
                <a:latin typeface="+mn-lt"/>
                <a:cs typeface="Arial" pitchFamily="34" charset="0"/>
              </a:rPr>
              <a:t>Following these guidelines will assist in the individual student assessment by the student and the school.</a:t>
            </a:r>
          </a:p>
          <a:p>
            <a:pPr marL="166688" indent="-166688">
              <a:spcBef>
                <a:spcPct val="0"/>
              </a:spcBef>
              <a:buFontTx/>
              <a:buChar char="•"/>
            </a:pPr>
            <a:r>
              <a:rPr lang="en-US" altLang="en-US" dirty="0">
                <a:latin typeface="+mn-lt"/>
                <a:cs typeface="Arial" pitchFamily="34" charset="0"/>
              </a:rPr>
              <a:t>When requesting a possible accommodation, coaches should work with their school and the state association as early as possible in the sport season. </a:t>
            </a:r>
          </a:p>
          <a:p>
            <a:pPr marL="166688" indent="-166688">
              <a:spcBef>
                <a:spcPct val="0"/>
              </a:spcBef>
              <a:buFontTx/>
              <a:buChar char="•"/>
            </a:pPr>
            <a:r>
              <a:rPr lang="en-US" altLang="en-US" dirty="0">
                <a:latin typeface="+mn-lt"/>
                <a:cs typeface="Arial" pitchFamily="34" charset="0"/>
              </a:rPr>
              <a:t>Contest officials shall defer decisions on rule accommodations to the respective state association. </a:t>
            </a:r>
          </a:p>
          <a:p>
            <a:pPr marL="166688" indent="-166688">
              <a:spcBef>
                <a:spcPct val="0"/>
              </a:spcBef>
              <a:buFontTx/>
              <a:buChar char="•"/>
            </a:pPr>
            <a:r>
              <a:rPr lang="en-US" altLang="en-US" dirty="0">
                <a:latin typeface="+mn-lt"/>
                <a:cs typeface="Arial" pitchFamily="34" charset="0"/>
              </a:rPr>
              <a:t>This information serves as a guide.  Each state association may develop its own process.</a:t>
            </a:r>
          </a:p>
        </p:txBody>
      </p:sp>
      <p:sp>
        <p:nvSpPr>
          <p:cNvPr id="532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09" indent="-285734" eaLnBrk="0" hangingPunct="0">
              <a:spcBef>
                <a:spcPct val="30000"/>
              </a:spcBef>
              <a:defRPr sz="1200">
                <a:solidFill>
                  <a:schemeClr val="tx1"/>
                </a:solidFill>
                <a:latin typeface="Calibri" pitchFamily="34" charset="0"/>
              </a:defRPr>
            </a:lvl2pPr>
            <a:lvl3pPr marL="1142937" indent="-228587" eaLnBrk="0" hangingPunct="0">
              <a:spcBef>
                <a:spcPct val="30000"/>
              </a:spcBef>
              <a:defRPr sz="1200">
                <a:solidFill>
                  <a:schemeClr val="tx1"/>
                </a:solidFill>
                <a:latin typeface="Calibri" pitchFamily="34" charset="0"/>
              </a:defRPr>
            </a:lvl3pPr>
            <a:lvl4pPr marL="1600111" indent="-228587" eaLnBrk="0" hangingPunct="0">
              <a:spcBef>
                <a:spcPct val="30000"/>
              </a:spcBef>
              <a:defRPr sz="1200">
                <a:solidFill>
                  <a:schemeClr val="tx1"/>
                </a:solidFill>
                <a:latin typeface="Calibri" pitchFamily="34" charset="0"/>
              </a:defRPr>
            </a:lvl4pPr>
            <a:lvl5pPr marL="2057287" indent="-228587" eaLnBrk="0" hangingPunct="0">
              <a:spcBef>
                <a:spcPct val="30000"/>
              </a:spcBef>
              <a:defRPr sz="1200">
                <a:solidFill>
                  <a:schemeClr val="tx1"/>
                </a:solidFill>
                <a:latin typeface="Calibri" pitchFamily="34" charset="0"/>
              </a:defRPr>
            </a:lvl5pPr>
            <a:lvl6pPr marL="2514461" indent="-228587" eaLnBrk="0" fontAlgn="base" hangingPunct="0">
              <a:spcBef>
                <a:spcPct val="30000"/>
              </a:spcBef>
              <a:spcAft>
                <a:spcPct val="0"/>
              </a:spcAft>
              <a:defRPr sz="1200">
                <a:solidFill>
                  <a:schemeClr val="tx1"/>
                </a:solidFill>
                <a:latin typeface="Calibri" pitchFamily="34" charset="0"/>
              </a:defRPr>
            </a:lvl6pPr>
            <a:lvl7pPr marL="2971635" indent="-228587" eaLnBrk="0" fontAlgn="base" hangingPunct="0">
              <a:spcBef>
                <a:spcPct val="30000"/>
              </a:spcBef>
              <a:spcAft>
                <a:spcPct val="0"/>
              </a:spcAft>
              <a:defRPr sz="1200">
                <a:solidFill>
                  <a:schemeClr val="tx1"/>
                </a:solidFill>
                <a:latin typeface="Calibri" pitchFamily="34" charset="0"/>
              </a:defRPr>
            </a:lvl7pPr>
            <a:lvl8pPr marL="3428811" indent="-228587" eaLnBrk="0" fontAlgn="base" hangingPunct="0">
              <a:spcBef>
                <a:spcPct val="30000"/>
              </a:spcBef>
              <a:spcAft>
                <a:spcPct val="0"/>
              </a:spcAft>
              <a:defRPr sz="1200">
                <a:solidFill>
                  <a:schemeClr val="tx1"/>
                </a:solidFill>
                <a:latin typeface="Calibri" pitchFamily="34" charset="0"/>
              </a:defRPr>
            </a:lvl8pPr>
            <a:lvl9pPr marL="3885985" indent="-228587"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defRPr/>
            </a:pPr>
            <a:fld id="{5BB636AB-DB23-480D-9D5C-23A68D9D16EA}" type="slidenum">
              <a:rPr lang="en-US" altLang="en-US">
                <a:solidFill>
                  <a:prstClr val="black"/>
                </a:solidFill>
                <a:latin typeface="Arial" pitchFamily="34" charset="0"/>
              </a:rPr>
              <a:pPr eaLnBrk="1" hangingPunct="1">
                <a:spcBef>
                  <a:spcPct val="0"/>
                </a:spcBef>
                <a:defRPr/>
              </a:pPr>
              <a:t>4</a:t>
            </a:fld>
            <a:endParaRPr lang="en-US" altLang="en-US" dirty="0">
              <a:solidFill>
                <a:prstClr val="black"/>
              </a:solidFill>
              <a:latin typeface="Arial" pitchFamily="34" charset="0"/>
            </a:endParaRPr>
          </a:p>
        </p:txBody>
      </p:sp>
    </p:spTree>
    <p:extLst>
      <p:ext uri="{BB962C8B-B14F-4D97-AF65-F5344CB8AC3E}">
        <p14:creationId xmlns:p14="http://schemas.microsoft.com/office/powerpoint/2010/main" val="811425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 administration is crucial to running of any track and field meet. </a:t>
            </a:r>
          </a:p>
          <a:p>
            <a:r>
              <a:rPr lang="en-US" dirty="0"/>
              <a:t>Months of pre-planning, checklists which include entry limits, substitution deadlines, securing meet personnel, developing a schedule and preparing the facility are a few of the items necessary for any meet. </a:t>
            </a:r>
          </a:p>
          <a:p>
            <a:r>
              <a:rPr lang="en-US" dirty="0"/>
              <a:t>The small details are critical to ensuring success.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40</a:t>
            </a:fld>
            <a:endParaRPr lang="en-US"/>
          </a:p>
        </p:txBody>
      </p:sp>
    </p:spTree>
    <p:extLst>
      <p:ext uri="{BB962C8B-B14F-4D97-AF65-F5344CB8AC3E}">
        <p14:creationId xmlns:p14="http://schemas.microsoft.com/office/powerpoint/2010/main" val="2955186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NFHS rules book the following rules help assist in the planning of a meet.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728001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365807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Ultimately when a competitor stops to offer assistance in track and field and cross country, and no health care professional is readily available, </a:t>
            </a:r>
          </a:p>
          <a:p>
            <a:r>
              <a:rPr lang="en-US" dirty="0"/>
              <a:t>the competitor offering aid is not disqualified when no advantage is gained by the competitor or the competitor’s team. </a:t>
            </a:r>
          </a:p>
          <a:p>
            <a:r>
              <a:rPr lang="en-US" dirty="0"/>
              <a:t>The competitor receiving assistance is always disqualified.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491600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140707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a:blip r:embed="rId2" cstate="print"/>
          <a:srcRect/>
          <a:stretch>
            <a:fillRect/>
          </a:stretch>
        </p:blipFill>
        <p:spPr bwMode="auto">
          <a:xfrm>
            <a:off x="0" y="-7938"/>
            <a:ext cx="9144000" cy="4435476"/>
          </a:xfrm>
          <a:prstGeom prst="rect">
            <a:avLst/>
          </a:prstGeom>
          <a:noFill/>
          <a:ln w="9525">
            <a:noFill/>
            <a:miter lim="800000"/>
            <a:headEnd/>
            <a:tailEnd/>
          </a:ln>
        </p:spPr>
      </p:pic>
      <p:sp>
        <p:nvSpPr>
          <p:cNvPr id="5" name="Rectangle 4"/>
          <p:cNvSpPr/>
          <p:nvPr userDrawn="1"/>
        </p:nvSpPr>
        <p:spPr>
          <a:xfrm>
            <a:off x="0" y="2809875"/>
            <a:ext cx="9144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057400" y="4416425"/>
            <a:ext cx="70866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1674813" y="4416425"/>
            <a:ext cx="381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p:cNvSpPr txBox="1"/>
          <p:nvPr userDrawn="1"/>
        </p:nvSpPr>
        <p:spPr>
          <a:xfrm>
            <a:off x="6154738" y="4456113"/>
            <a:ext cx="2841625" cy="368300"/>
          </a:xfrm>
          <a:prstGeom prst="rect">
            <a:avLst/>
          </a:prstGeom>
          <a:noFill/>
        </p:spPr>
        <p:txBody>
          <a:bodyPr>
            <a:spAutoFit/>
          </a:bodyPr>
          <a:lstStyle/>
          <a:p>
            <a:pPr algn="r" fontAlgn="auto">
              <a:spcBef>
                <a:spcPts val="0"/>
              </a:spcBef>
              <a:spcAft>
                <a:spcPts val="0"/>
              </a:spcAft>
              <a:defRPr/>
            </a:pPr>
            <a:r>
              <a:rPr lang="en-US" dirty="0">
                <a:solidFill>
                  <a:schemeClr val="bg1"/>
                </a:solidFill>
                <a:latin typeface="+mn-lt"/>
                <a:cs typeface="+mn-cs"/>
              </a:rPr>
              <a:t>Take Part. Get Set For Life.®</a:t>
            </a:r>
          </a:p>
        </p:txBody>
      </p:sp>
      <p:sp>
        <p:nvSpPr>
          <p:cNvPr id="9" name="TextBox 8"/>
          <p:cNvSpPr txBox="1"/>
          <p:nvPr userDrawn="1"/>
        </p:nvSpPr>
        <p:spPr>
          <a:xfrm>
            <a:off x="184150" y="4525963"/>
            <a:ext cx="1685925" cy="400050"/>
          </a:xfrm>
          <a:prstGeom prst="rect">
            <a:avLst/>
          </a:prstGeom>
          <a:noFill/>
        </p:spPr>
        <p:txBody>
          <a:bodyPr wrap="none">
            <a:spAutoFit/>
          </a:bodyPr>
          <a:lstStyle/>
          <a:p>
            <a:pPr algn="ctr">
              <a:defRPr/>
            </a:pPr>
            <a:r>
              <a:rPr lang="en-US" sz="1000" dirty="0">
                <a:solidFill>
                  <a:schemeClr val="accent3"/>
                </a:solidFill>
                <a:latin typeface="+mn-lt"/>
                <a:cs typeface="Arial" charset="0"/>
              </a:rPr>
              <a:t>National Federation of State </a:t>
            </a:r>
          </a:p>
          <a:p>
            <a:pPr algn="ctr">
              <a:defRPr/>
            </a:pPr>
            <a:r>
              <a:rPr lang="en-US" sz="1000" dirty="0">
                <a:solidFill>
                  <a:schemeClr val="accent3"/>
                </a:solidFill>
                <a:latin typeface="+mn-lt"/>
                <a:cs typeface="Arial" charset="0"/>
              </a:rPr>
              <a:t>High School Associations</a:t>
            </a:r>
          </a:p>
        </p:txBody>
      </p:sp>
      <p:sp>
        <p:nvSpPr>
          <p:cNvPr id="2" name="Title 1"/>
          <p:cNvSpPr>
            <a:spLocks noGrp="1"/>
          </p:cNvSpPr>
          <p:nvPr>
            <p:ph type="ctrTitle"/>
          </p:nvPr>
        </p:nvSpPr>
        <p:spPr>
          <a:xfrm>
            <a:off x="457200" y="3091815"/>
            <a:ext cx="847344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385060" y="5034280"/>
            <a:ext cx="662178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1" name="Picture 10" descr="A close up of a logo&#10;&#10;Description generated with very high confidence">
            <a:extLst>
              <a:ext uri="{FF2B5EF4-FFF2-40B4-BE49-F238E27FC236}">
                <a16:creationId xmlns:a16="http://schemas.microsoft.com/office/drawing/2014/main" id="{631F7584-3FA4-45E4-B487-86868D35B73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222" t="32608" r="36425" b="33617"/>
          <a:stretch/>
        </p:blipFill>
        <p:spPr>
          <a:xfrm>
            <a:off x="346922" y="4926013"/>
            <a:ext cx="1360379" cy="1297975"/>
          </a:xfrm>
          <a:prstGeom prst="rect">
            <a:avLst/>
          </a:prstGeom>
        </p:spPr>
      </p:pic>
    </p:spTree>
  </p:cSld>
  <p:clrMapOvr>
    <a:masterClrMapping/>
  </p:clrMapOvr>
  <p:transition>
    <p:pull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91142" y="195004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82142" y="195004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2/10/2020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cSld>
  <p:clrMapOvr>
    <a:masterClrMapping/>
  </p:clrMapOvr>
  <p:transition>
    <p:pull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pull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8388B5E-E36B-4B3F-93EB-3587789EE4E8}"/>
              </a:ext>
            </a:extLst>
          </p:cNvPr>
          <p:cNvPicPr>
            <a:picLocks noChangeAspect="1"/>
          </p:cNvPicPr>
          <p:nvPr userDrawn="1"/>
        </p:nvPicPr>
        <p:blipFill>
          <a:blip r:embed="rId2"/>
          <a:stretch>
            <a:fillRect/>
          </a:stretch>
        </p:blipFill>
        <p:spPr>
          <a:xfrm>
            <a:off x="0" y="-8318"/>
            <a:ext cx="9144000" cy="4408510"/>
          </a:xfrm>
          <a:prstGeom prst="rect">
            <a:avLst/>
          </a:prstGeom>
        </p:spPr>
      </p:pic>
      <p:sp>
        <p:nvSpPr>
          <p:cNvPr id="5" name="Rectangle 4"/>
          <p:cNvSpPr/>
          <p:nvPr userDrawn="1"/>
        </p:nvSpPr>
        <p:spPr>
          <a:xfrm>
            <a:off x="0" y="2809877"/>
            <a:ext cx="9144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057400" y="4416425"/>
            <a:ext cx="70866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1674813" y="4416427"/>
            <a:ext cx="381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p:cNvSpPr txBox="1"/>
          <p:nvPr userDrawn="1"/>
        </p:nvSpPr>
        <p:spPr>
          <a:xfrm>
            <a:off x="6154739" y="4456113"/>
            <a:ext cx="2841625" cy="368300"/>
          </a:xfrm>
          <a:prstGeom prst="rect">
            <a:avLst/>
          </a:prstGeom>
          <a:noFill/>
        </p:spPr>
        <p:txBody>
          <a:bodyPr>
            <a:spAutoFit/>
          </a:bodyPr>
          <a:lstStyle/>
          <a:p>
            <a:pPr algn="r" fontAlgn="auto">
              <a:spcBef>
                <a:spcPts val="0"/>
              </a:spcBef>
              <a:spcAft>
                <a:spcPts val="0"/>
              </a:spcAft>
              <a:defRPr/>
            </a:pPr>
            <a:r>
              <a:rPr lang="en-US" dirty="0">
                <a:solidFill>
                  <a:schemeClr val="bg1"/>
                </a:solidFill>
                <a:latin typeface="+mn-lt"/>
                <a:cs typeface="+mn-cs"/>
              </a:rPr>
              <a:t>Take Part. Get Set For Life.®</a:t>
            </a:r>
          </a:p>
        </p:txBody>
      </p:sp>
      <p:sp>
        <p:nvSpPr>
          <p:cNvPr id="9" name="TextBox 8"/>
          <p:cNvSpPr txBox="1"/>
          <p:nvPr userDrawn="1"/>
        </p:nvSpPr>
        <p:spPr>
          <a:xfrm>
            <a:off x="312816" y="4525964"/>
            <a:ext cx="1428596" cy="346249"/>
          </a:xfrm>
          <a:prstGeom prst="rect">
            <a:avLst/>
          </a:prstGeom>
          <a:noFill/>
        </p:spPr>
        <p:txBody>
          <a:bodyPr wrap="none">
            <a:spAutoFit/>
          </a:bodyPr>
          <a:lstStyle/>
          <a:p>
            <a:pPr algn="ctr">
              <a:defRPr/>
            </a:pPr>
            <a:r>
              <a:rPr lang="en-US" sz="825" dirty="0">
                <a:solidFill>
                  <a:schemeClr val="accent3"/>
                </a:solidFill>
                <a:latin typeface="+mn-lt"/>
                <a:cs typeface="Arial" charset="0"/>
              </a:rPr>
              <a:t>National Federation of State </a:t>
            </a:r>
          </a:p>
          <a:p>
            <a:pPr algn="ctr">
              <a:defRPr/>
            </a:pPr>
            <a:r>
              <a:rPr lang="en-US" sz="825" dirty="0">
                <a:solidFill>
                  <a:schemeClr val="accent3"/>
                </a:solidFill>
                <a:latin typeface="+mn-lt"/>
                <a:cs typeface="Arial" charset="0"/>
              </a:rPr>
              <a:t>High School Associations</a:t>
            </a:r>
          </a:p>
        </p:txBody>
      </p:sp>
      <p:sp>
        <p:nvSpPr>
          <p:cNvPr id="2" name="Title 1"/>
          <p:cNvSpPr>
            <a:spLocks noGrp="1"/>
          </p:cNvSpPr>
          <p:nvPr>
            <p:ph type="ctrTitle"/>
          </p:nvPr>
        </p:nvSpPr>
        <p:spPr>
          <a:xfrm>
            <a:off x="457200" y="3091817"/>
            <a:ext cx="8473440" cy="1241425"/>
          </a:xfrm>
        </p:spPr>
        <p:txBody>
          <a:bodyPr>
            <a:noAutofit/>
          </a:bodyPr>
          <a:lstStyle>
            <a:lvl1pPr algn="l">
              <a:lnSpc>
                <a:spcPts val="2850"/>
              </a:lnSpc>
              <a:defRPr sz="345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385060" y="5034280"/>
            <a:ext cx="6621780" cy="1709420"/>
          </a:xfrm>
        </p:spPr>
        <p:txBody>
          <a:bodyPr/>
          <a:lstStyle>
            <a:lvl1pPr marL="0" indent="0" algn="l">
              <a:buNone/>
              <a:defRPr sz="18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11" name="Picture 10" descr="A picture containing tree, stop, sky, road&#10;&#10;Description generated with high confidence">
            <a:extLst>
              <a:ext uri="{FF2B5EF4-FFF2-40B4-BE49-F238E27FC236}">
                <a16:creationId xmlns:a16="http://schemas.microsoft.com/office/drawing/2014/main" id="{50C36D08-A412-4152-9250-9C41C546D3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6737" y="5012771"/>
            <a:ext cx="764360" cy="1488754"/>
          </a:xfrm>
          <a:prstGeom prst="rect">
            <a:avLst/>
          </a:prstGeom>
        </p:spPr>
      </p:pic>
    </p:spTree>
    <p:extLst>
      <p:ext uri="{BB962C8B-B14F-4D97-AF65-F5344CB8AC3E}">
        <p14:creationId xmlns:p14="http://schemas.microsoft.com/office/powerpoint/2010/main" val="2557943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sp>
        <p:nvSpPr>
          <p:cNvPr id="5" name="Rectangle 4"/>
          <p:cNvSpPr/>
          <p:nvPr userDrawn="1"/>
        </p:nvSpPr>
        <p:spPr>
          <a:xfrm>
            <a:off x="0" y="2809877"/>
            <a:ext cx="9144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057400" y="4416425"/>
            <a:ext cx="70866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1674813" y="4416427"/>
            <a:ext cx="381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p:cNvSpPr txBox="1"/>
          <p:nvPr userDrawn="1"/>
        </p:nvSpPr>
        <p:spPr>
          <a:xfrm>
            <a:off x="6154739" y="4456113"/>
            <a:ext cx="2841625" cy="368300"/>
          </a:xfrm>
          <a:prstGeom prst="rect">
            <a:avLst/>
          </a:prstGeom>
          <a:noFill/>
        </p:spPr>
        <p:txBody>
          <a:bodyPr>
            <a:spAutoFit/>
          </a:bodyPr>
          <a:lstStyle/>
          <a:p>
            <a:pPr algn="r" fontAlgn="auto">
              <a:spcBef>
                <a:spcPts val="0"/>
              </a:spcBef>
              <a:spcAft>
                <a:spcPts val="0"/>
              </a:spcAft>
              <a:defRPr/>
            </a:pPr>
            <a:r>
              <a:rPr lang="en-US" dirty="0">
                <a:solidFill>
                  <a:schemeClr val="bg1"/>
                </a:solidFill>
                <a:latin typeface="+mn-lt"/>
                <a:cs typeface="+mn-cs"/>
              </a:rPr>
              <a:t>Take Part. Get Set For Life.®</a:t>
            </a:r>
          </a:p>
        </p:txBody>
      </p:sp>
      <p:sp>
        <p:nvSpPr>
          <p:cNvPr id="2" name="Title 1"/>
          <p:cNvSpPr>
            <a:spLocks noGrp="1"/>
          </p:cNvSpPr>
          <p:nvPr>
            <p:ph type="ctrTitle"/>
          </p:nvPr>
        </p:nvSpPr>
        <p:spPr>
          <a:xfrm>
            <a:off x="457200" y="3091817"/>
            <a:ext cx="8473440" cy="1241425"/>
          </a:xfrm>
        </p:spPr>
        <p:txBody>
          <a:bodyPr>
            <a:noAutofit/>
          </a:bodyPr>
          <a:lstStyle>
            <a:lvl1pPr algn="l">
              <a:lnSpc>
                <a:spcPts val="2850"/>
              </a:lnSpc>
              <a:defRPr sz="345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385060" y="5034280"/>
            <a:ext cx="6621780" cy="1709420"/>
          </a:xfrm>
        </p:spPr>
        <p:txBody>
          <a:bodyPr/>
          <a:lstStyle>
            <a:lvl1pPr marL="0" indent="0" algn="l">
              <a:buNone/>
              <a:defRPr sz="18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11" name="TextBox 10">
            <a:extLst>
              <a:ext uri="{FF2B5EF4-FFF2-40B4-BE49-F238E27FC236}">
                <a16:creationId xmlns:a16="http://schemas.microsoft.com/office/drawing/2014/main" id="{C8D7C1F6-D338-4966-BD8B-EF51DC3F1BAC}"/>
              </a:ext>
            </a:extLst>
          </p:cNvPr>
          <p:cNvSpPr txBox="1"/>
          <p:nvPr userDrawn="1"/>
        </p:nvSpPr>
        <p:spPr>
          <a:xfrm>
            <a:off x="312816" y="4525964"/>
            <a:ext cx="1428596" cy="346249"/>
          </a:xfrm>
          <a:prstGeom prst="rect">
            <a:avLst/>
          </a:prstGeom>
          <a:noFill/>
        </p:spPr>
        <p:txBody>
          <a:bodyPr wrap="none">
            <a:spAutoFit/>
          </a:bodyPr>
          <a:lstStyle/>
          <a:p>
            <a:pPr algn="ctr">
              <a:defRPr/>
            </a:pPr>
            <a:r>
              <a:rPr lang="en-US" sz="825" dirty="0">
                <a:solidFill>
                  <a:schemeClr val="accent3"/>
                </a:solidFill>
                <a:latin typeface="+mn-lt"/>
                <a:cs typeface="Arial" charset="0"/>
              </a:rPr>
              <a:t>National Federation of State </a:t>
            </a:r>
          </a:p>
          <a:p>
            <a:pPr algn="ctr">
              <a:defRPr/>
            </a:pPr>
            <a:r>
              <a:rPr lang="en-US" sz="825" dirty="0">
                <a:solidFill>
                  <a:schemeClr val="accent3"/>
                </a:solidFill>
                <a:latin typeface="+mn-lt"/>
                <a:cs typeface="Arial" charset="0"/>
              </a:rPr>
              <a:t>High School Associations</a:t>
            </a:r>
          </a:p>
        </p:txBody>
      </p:sp>
      <p:pic>
        <p:nvPicPr>
          <p:cNvPr id="12" name="Picture 11" descr="A picture containing tree, stop, sky, road&#10;&#10;Description generated with high confidence">
            <a:extLst>
              <a:ext uri="{FF2B5EF4-FFF2-40B4-BE49-F238E27FC236}">
                <a16:creationId xmlns:a16="http://schemas.microsoft.com/office/drawing/2014/main" id="{23F1C778-8A79-4D19-A9BA-64014EEC5A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6737" y="5012771"/>
            <a:ext cx="764360" cy="1488754"/>
          </a:xfrm>
          <a:prstGeom prst="rect">
            <a:avLst/>
          </a:prstGeom>
        </p:spPr>
      </p:pic>
    </p:spTree>
    <p:extLst>
      <p:ext uri="{BB962C8B-B14F-4D97-AF65-F5344CB8AC3E}">
        <p14:creationId xmlns:p14="http://schemas.microsoft.com/office/powerpoint/2010/main" val="185127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85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2/10/2020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extLst>
      <p:ext uri="{BB962C8B-B14F-4D97-AF65-F5344CB8AC3E}">
        <p14:creationId xmlns:p14="http://schemas.microsoft.com/office/powerpoint/2010/main" val="1018395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660400" y="49214"/>
            <a:ext cx="3016250" cy="323165"/>
          </a:xfrm>
          <a:prstGeom prst="rect">
            <a:avLst/>
          </a:prstGeom>
          <a:noFill/>
        </p:spPr>
        <p:txBody>
          <a:bodyPr>
            <a:spAutoFit/>
          </a:bodyPr>
          <a:lstStyle/>
          <a:p>
            <a:pPr algn="ctr">
              <a:defRPr/>
            </a:pPr>
            <a:r>
              <a:rPr lang="en-US" sz="15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285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2/10/2020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extLst>
      <p:ext uri="{BB962C8B-B14F-4D97-AF65-F5344CB8AC3E}">
        <p14:creationId xmlns:p14="http://schemas.microsoft.com/office/powerpoint/2010/main" val="1050787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660400" y="49214"/>
            <a:ext cx="3016250" cy="323165"/>
          </a:xfrm>
          <a:prstGeom prst="rect">
            <a:avLst/>
          </a:prstGeom>
          <a:noFill/>
        </p:spPr>
        <p:txBody>
          <a:bodyPr>
            <a:spAutoFit/>
          </a:bodyPr>
          <a:lstStyle/>
          <a:p>
            <a:pPr algn="ctr">
              <a:defRPr/>
            </a:pPr>
            <a:r>
              <a:rPr lang="en-US" sz="15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285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2/10/2020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extLst>
      <p:ext uri="{BB962C8B-B14F-4D97-AF65-F5344CB8AC3E}">
        <p14:creationId xmlns:p14="http://schemas.microsoft.com/office/powerpoint/2010/main" val="2417326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660400" y="49214"/>
            <a:ext cx="3016250" cy="323165"/>
          </a:xfrm>
          <a:prstGeom prst="rect">
            <a:avLst/>
          </a:prstGeom>
          <a:noFill/>
        </p:spPr>
        <p:txBody>
          <a:bodyPr>
            <a:spAutoFit/>
          </a:bodyPr>
          <a:lstStyle/>
          <a:p>
            <a:pPr algn="ctr">
              <a:defRPr/>
            </a:pPr>
            <a:r>
              <a:rPr lang="en-US" sz="15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285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2/10/2020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extLst>
      <p:ext uri="{BB962C8B-B14F-4D97-AF65-F5344CB8AC3E}">
        <p14:creationId xmlns:p14="http://schemas.microsoft.com/office/powerpoint/2010/main" val="2865099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660400" y="49214"/>
            <a:ext cx="3016250" cy="323165"/>
          </a:xfrm>
          <a:prstGeom prst="rect">
            <a:avLst/>
          </a:prstGeom>
          <a:noFill/>
        </p:spPr>
        <p:txBody>
          <a:bodyPr>
            <a:spAutoFit/>
          </a:bodyPr>
          <a:lstStyle/>
          <a:p>
            <a:pPr algn="ctr">
              <a:defRPr/>
            </a:pPr>
            <a:r>
              <a:rPr lang="en-US" sz="15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285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2/10/2020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extLst>
      <p:ext uri="{BB962C8B-B14F-4D97-AF65-F5344CB8AC3E}">
        <p14:creationId xmlns:p14="http://schemas.microsoft.com/office/powerpoint/2010/main" val="3984502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660400" y="49214"/>
            <a:ext cx="3016250" cy="323165"/>
          </a:xfrm>
          <a:prstGeom prst="rect">
            <a:avLst/>
          </a:prstGeom>
          <a:noFill/>
        </p:spPr>
        <p:txBody>
          <a:bodyPr>
            <a:spAutoFit/>
          </a:bodyPr>
          <a:lstStyle/>
          <a:p>
            <a:pPr algn="ctr">
              <a:defRPr/>
            </a:pPr>
            <a:r>
              <a:rPr lang="en-US" sz="15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285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2/10/2020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extLst>
      <p:ext uri="{BB962C8B-B14F-4D97-AF65-F5344CB8AC3E}">
        <p14:creationId xmlns:p14="http://schemas.microsoft.com/office/powerpoint/2010/main" val="3490657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Sporty Title Slide">
    <p:spTree>
      <p:nvGrpSpPr>
        <p:cNvPr id="1" name=""/>
        <p:cNvGrpSpPr/>
        <p:nvPr/>
      </p:nvGrpSpPr>
      <p:grpSpPr>
        <a:xfrm>
          <a:off x="0" y="0"/>
          <a:ext cx="0" cy="0"/>
          <a:chOff x="0" y="0"/>
          <a:chExt cx="0" cy="0"/>
        </a:xfrm>
      </p:grpSpPr>
      <p:sp>
        <p:nvSpPr>
          <p:cNvPr id="5" name="Rectangle 4"/>
          <p:cNvSpPr/>
          <p:nvPr userDrawn="1"/>
        </p:nvSpPr>
        <p:spPr>
          <a:xfrm>
            <a:off x="0" y="2809875"/>
            <a:ext cx="9144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057400" y="4416425"/>
            <a:ext cx="70866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1674813" y="4416425"/>
            <a:ext cx="381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p:cNvSpPr txBox="1"/>
          <p:nvPr userDrawn="1"/>
        </p:nvSpPr>
        <p:spPr>
          <a:xfrm>
            <a:off x="6154738" y="4456113"/>
            <a:ext cx="2841625" cy="368300"/>
          </a:xfrm>
          <a:prstGeom prst="rect">
            <a:avLst/>
          </a:prstGeom>
          <a:noFill/>
        </p:spPr>
        <p:txBody>
          <a:bodyPr>
            <a:spAutoFit/>
          </a:bodyPr>
          <a:lstStyle/>
          <a:p>
            <a:pPr algn="r" fontAlgn="auto">
              <a:spcBef>
                <a:spcPts val="0"/>
              </a:spcBef>
              <a:spcAft>
                <a:spcPts val="0"/>
              </a:spcAft>
              <a:defRPr/>
            </a:pPr>
            <a:r>
              <a:rPr lang="en-US" dirty="0">
                <a:solidFill>
                  <a:schemeClr val="bg1"/>
                </a:solidFill>
                <a:latin typeface="+mn-lt"/>
                <a:cs typeface="+mn-cs"/>
              </a:rPr>
              <a:t>Take Part. Get Set For Life.®</a:t>
            </a:r>
          </a:p>
        </p:txBody>
      </p:sp>
      <p:sp>
        <p:nvSpPr>
          <p:cNvPr id="9" name="TextBox 8"/>
          <p:cNvSpPr txBox="1"/>
          <p:nvPr userDrawn="1"/>
        </p:nvSpPr>
        <p:spPr>
          <a:xfrm>
            <a:off x="184150" y="4525963"/>
            <a:ext cx="1685925" cy="400050"/>
          </a:xfrm>
          <a:prstGeom prst="rect">
            <a:avLst/>
          </a:prstGeom>
          <a:noFill/>
        </p:spPr>
        <p:txBody>
          <a:bodyPr wrap="none">
            <a:spAutoFit/>
          </a:bodyPr>
          <a:lstStyle/>
          <a:p>
            <a:pPr algn="ctr">
              <a:defRPr/>
            </a:pPr>
            <a:r>
              <a:rPr lang="en-US" sz="1000" dirty="0">
                <a:solidFill>
                  <a:schemeClr val="accent3"/>
                </a:solidFill>
                <a:latin typeface="+mn-lt"/>
                <a:cs typeface="Arial" charset="0"/>
              </a:rPr>
              <a:t>National Federation of State </a:t>
            </a:r>
          </a:p>
          <a:p>
            <a:pPr algn="ctr">
              <a:defRPr/>
            </a:pPr>
            <a:r>
              <a:rPr lang="en-US" sz="1000" dirty="0">
                <a:solidFill>
                  <a:schemeClr val="accent3"/>
                </a:solidFill>
                <a:latin typeface="+mn-lt"/>
                <a:cs typeface="Arial" charset="0"/>
              </a:rPr>
              <a:t>High School Associations</a:t>
            </a:r>
          </a:p>
        </p:txBody>
      </p:sp>
      <p:sp>
        <p:nvSpPr>
          <p:cNvPr id="2" name="Title 1"/>
          <p:cNvSpPr>
            <a:spLocks noGrp="1"/>
          </p:cNvSpPr>
          <p:nvPr>
            <p:ph type="ctrTitle"/>
          </p:nvPr>
        </p:nvSpPr>
        <p:spPr>
          <a:xfrm>
            <a:off x="457200" y="3091815"/>
            <a:ext cx="847344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385060" y="5034280"/>
            <a:ext cx="662178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1" name="Picture 10" descr="A close up of a logo&#10;&#10;Description generated with very high confidence">
            <a:extLst>
              <a:ext uri="{FF2B5EF4-FFF2-40B4-BE49-F238E27FC236}">
                <a16:creationId xmlns:a16="http://schemas.microsoft.com/office/drawing/2014/main" id="{47EE61B7-6702-438A-B644-E8B1E7F5E69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222" t="32608" r="36425" b="33617"/>
          <a:stretch/>
        </p:blipFill>
        <p:spPr>
          <a:xfrm>
            <a:off x="346922" y="4926013"/>
            <a:ext cx="1360379" cy="1297975"/>
          </a:xfrm>
          <a:prstGeom prst="rect">
            <a:avLst/>
          </a:prstGeom>
        </p:spPr>
      </p:pic>
    </p:spTree>
  </p:cSld>
  <p:clrMapOvr>
    <a:masterClrMapping/>
  </p:clrMapOvr>
  <p:transition>
    <p:pull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77136A-AFC8-4D99-9FC8-466CC8D71517}"/>
              </a:ext>
            </a:extLst>
          </p:cNvPr>
          <p:cNvPicPr>
            <a:picLocks noChangeAspect="1"/>
          </p:cNvPicPr>
          <p:nvPr userDrawn="1"/>
        </p:nvPicPr>
        <p:blipFill>
          <a:blip r:embed="rId2"/>
          <a:stretch>
            <a:fillRect/>
          </a:stretch>
        </p:blipFill>
        <p:spPr>
          <a:xfrm>
            <a:off x="0" y="-4784"/>
            <a:ext cx="9144000" cy="4408510"/>
          </a:xfrm>
          <a:prstGeom prst="rect">
            <a:avLst/>
          </a:prstGeom>
        </p:spPr>
      </p:pic>
      <p:sp>
        <p:nvSpPr>
          <p:cNvPr id="5" name="Rectangle 4"/>
          <p:cNvSpPr/>
          <p:nvPr userDrawn="1"/>
        </p:nvSpPr>
        <p:spPr>
          <a:xfrm>
            <a:off x="0" y="4413250"/>
            <a:ext cx="9144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7"/>
            <a:ext cx="9144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4" y="4406902"/>
            <a:ext cx="6651409" cy="1362075"/>
          </a:xfrm>
        </p:spPr>
        <p:txBody>
          <a:bodyPr anchor="t"/>
          <a:lstStyle>
            <a:lvl1pPr algn="l">
              <a:defRPr sz="3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pic>
        <p:nvPicPr>
          <p:cNvPr id="8" name="Picture 7" descr="A picture containing tree, stop, sky, road&#10;&#10;Description generated with high confidence">
            <a:extLst>
              <a:ext uri="{FF2B5EF4-FFF2-40B4-BE49-F238E27FC236}">
                <a16:creationId xmlns:a16="http://schemas.microsoft.com/office/drawing/2014/main" id="{114744F8-B70E-4F6D-B2CE-FE7C82A622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7560" y="4649789"/>
            <a:ext cx="624126" cy="1215618"/>
          </a:xfrm>
          <a:prstGeom prst="rect">
            <a:avLst/>
          </a:prstGeom>
        </p:spPr>
      </p:pic>
    </p:spTree>
    <p:extLst>
      <p:ext uri="{BB962C8B-B14F-4D97-AF65-F5344CB8AC3E}">
        <p14:creationId xmlns:p14="http://schemas.microsoft.com/office/powerpoint/2010/main" val="2944296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4BED32-B0AA-4E4F-A0B3-9CFF3802AD70}"/>
              </a:ext>
            </a:extLst>
          </p:cNvPr>
          <p:cNvPicPr>
            <a:picLocks noChangeAspect="1"/>
          </p:cNvPicPr>
          <p:nvPr userDrawn="1"/>
        </p:nvPicPr>
        <p:blipFill>
          <a:blip r:embed="rId2"/>
          <a:stretch>
            <a:fillRect/>
          </a:stretch>
        </p:blipFill>
        <p:spPr>
          <a:xfrm>
            <a:off x="0" y="-4784"/>
            <a:ext cx="9144000" cy="4408510"/>
          </a:xfrm>
          <a:prstGeom prst="rect">
            <a:avLst/>
          </a:prstGeom>
        </p:spPr>
      </p:pic>
      <p:sp>
        <p:nvSpPr>
          <p:cNvPr id="5" name="Rectangle 4"/>
          <p:cNvSpPr/>
          <p:nvPr userDrawn="1"/>
        </p:nvSpPr>
        <p:spPr>
          <a:xfrm>
            <a:off x="0" y="4413250"/>
            <a:ext cx="9144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7"/>
            <a:ext cx="9144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4" y="4406902"/>
            <a:ext cx="6651409" cy="1362075"/>
          </a:xfrm>
        </p:spPr>
        <p:txBody>
          <a:bodyPr anchor="t"/>
          <a:lstStyle>
            <a:lvl1pPr algn="l">
              <a:defRPr sz="3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pic>
        <p:nvPicPr>
          <p:cNvPr id="8" name="Picture 7" descr="A picture containing tree, stop, sky, road&#10;&#10;Description generated with high confidence">
            <a:extLst>
              <a:ext uri="{FF2B5EF4-FFF2-40B4-BE49-F238E27FC236}">
                <a16:creationId xmlns:a16="http://schemas.microsoft.com/office/drawing/2014/main" id="{114744F8-B70E-4F6D-B2CE-FE7C82A622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7560" y="4649789"/>
            <a:ext cx="624126" cy="1215618"/>
          </a:xfrm>
          <a:prstGeom prst="rect">
            <a:avLst/>
          </a:prstGeom>
        </p:spPr>
      </p:pic>
    </p:spTree>
    <p:extLst>
      <p:ext uri="{BB962C8B-B14F-4D97-AF65-F5344CB8AC3E}">
        <p14:creationId xmlns:p14="http://schemas.microsoft.com/office/powerpoint/2010/main" val="340555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0C8CDF-57ED-4AC5-B75A-8D0A860AA038}"/>
              </a:ext>
            </a:extLst>
          </p:cNvPr>
          <p:cNvPicPr>
            <a:picLocks noChangeAspect="1"/>
          </p:cNvPicPr>
          <p:nvPr userDrawn="1"/>
        </p:nvPicPr>
        <p:blipFill>
          <a:blip r:embed="rId2"/>
          <a:stretch>
            <a:fillRect/>
          </a:stretch>
        </p:blipFill>
        <p:spPr>
          <a:xfrm>
            <a:off x="-334" y="-1610"/>
            <a:ext cx="9144000" cy="4408510"/>
          </a:xfrm>
          <a:prstGeom prst="rect">
            <a:avLst/>
          </a:prstGeom>
        </p:spPr>
      </p:pic>
      <p:sp>
        <p:nvSpPr>
          <p:cNvPr id="5" name="Rectangle 4"/>
          <p:cNvSpPr/>
          <p:nvPr userDrawn="1"/>
        </p:nvSpPr>
        <p:spPr>
          <a:xfrm>
            <a:off x="0" y="4413250"/>
            <a:ext cx="9144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7"/>
            <a:ext cx="9144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4" y="4406902"/>
            <a:ext cx="6651409" cy="1362075"/>
          </a:xfrm>
        </p:spPr>
        <p:txBody>
          <a:bodyPr anchor="t"/>
          <a:lstStyle>
            <a:lvl1pPr algn="l">
              <a:defRPr sz="3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pic>
        <p:nvPicPr>
          <p:cNvPr id="8" name="Picture 7" descr="A picture containing tree, stop, sky, road&#10;&#10;Description generated with high confidence">
            <a:extLst>
              <a:ext uri="{FF2B5EF4-FFF2-40B4-BE49-F238E27FC236}">
                <a16:creationId xmlns:a16="http://schemas.microsoft.com/office/drawing/2014/main" id="{114744F8-B70E-4F6D-B2CE-FE7C82A622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7560" y="4649789"/>
            <a:ext cx="624126" cy="1215618"/>
          </a:xfrm>
          <a:prstGeom prst="rect">
            <a:avLst/>
          </a:prstGeom>
        </p:spPr>
      </p:pic>
    </p:spTree>
    <p:extLst>
      <p:ext uri="{BB962C8B-B14F-4D97-AF65-F5344CB8AC3E}">
        <p14:creationId xmlns:p14="http://schemas.microsoft.com/office/powerpoint/2010/main" val="704690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91142" y="195004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82142" y="195004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2/10/2020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extLst>
      <p:ext uri="{BB962C8B-B14F-4D97-AF65-F5344CB8AC3E}">
        <p14:creationId xmlns:p14="http://schemas.microsoft.com/office/powerpoint/2010/main" val="2966113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367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8388B5E-E36B-4B3F-93EB-3587789EE4E8}"/>
              </a:ext>
            </a:extLst>
          </p:cNvPr>
          <p:cNvPicPr>
            <a:picLocks noChangeAspect="1"/>
          </p:cNvPicPr>
          <p:nvPr userDrawn="1"/>
        </p:nvPicPr>
        <p:blipFill>
          <a:blip r:embed="rId2"/>
          <a:stretch>
            <a:fillRect/>
          </a:stretch>
        </p:blipFill>
        <p:spPr>
          <a:xfrm>
            <a:off x="0" y="995291"/>
            <a:ext cx="9144000" cy="4408510"/>
          </a:xfrm>
          <a:prstGeom prst="rect">
            <a:avLst/>
          </a:prstGeom>
        </p:spPr>
      </p:pic>
      <p:sp>
        <p:nvSpPr>
          <p:cNvPr id="8" name="TextBox 7"/>
          <p:cNvSpPr txBox="1"/>
          <p:nvPr userDrawn="1"/>
        </p:nvSpPr>
        <p:spPr>
          <a:xfrm>
            <a:off x="6154739" y="4456113"/>
            <a:ext cx="2841625" cy="368300"/>
          </a:xfrm>
          <a:prstGeom prst="rect">
            <a:avLst/>
          </a:prstGeom>
          <a:noFill/>
        </p:spPr>
        <p:txBody>
          <a:bodyPr>
            <a:spAutoFit/>
          </a:bodyPr>
          <a:lstStyle/>
          <a:p>
            <a:pPr algn="r" fontAlgn="auto">
              <a:spcBef>
                <a:spcPts val="0"/>
              </a:spcBef>
              <a:spcAft>
                <a:spcPts val="0"/>
              </a:spcAft>
              <a:defRPr/>
            </a:pPr>
            <a:r>
              <a:rPr lang="en-US" dirty="0">
                <a:solidFill>
                  <a:schemeClr val="bg1"/>
                </a:solidFill>
                <a:latin typeface="+mn-lt"/>
                <a:cs typeface="+mn-cs"/>
              </a:rPr>
              <a:t>Take Part. Get Set For Life.®</a:t>
            </a:r>
          </a:p>
        </p:txBody>
      </p:sp>
    </p:spTree>
    <p:extLst>
      <p:ext uri="{BB962C8B-B14F-4D97-AF65-F5344CB8AC3E}">
        <p14:creationId xmlns:p14="http://schemas.microsoft.com/office/powerpoint/2010/main" val="1029658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sp>
        <p:nvSpPr>
          <p:cNvPr id="5" name="Rectangle 4"/>
          <p:cNvSpPr/>
          <p:nvPr userDrawn="1"/>
        </p:nvSpPr>
        <p:spPr>
          <a:xfrm>
            <a:off x="0" y="2809877"/>
            <a:ext cx="9144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057400" y="4416425"/>
            <a:ext cx="70866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1674813" y="4416427"/>
            <a:ext cx="381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p:cNvSpPr txBox="1"/>
          <p:nvPr userDrawn="1"/>
        </p:nvSpPr>
        <p:spPr>
          <a:xfrm>
            <a:off x="6154739" y="4456113"/>
            <a:ext cx="2841625" cy="368300"/>
          </a:xfrm>
          <a:prstGeom prst="rect">
            <a:avLst/>
          </a:prstGeom>
          <a:noFill/>
        </p:spPr>
        <p:txBody>
          <a:bodyPr>
            <a:spAutoFit/>
          </a:bodyPr>
          <a:lstStyle/>
          <a:p>
            <a:pPr algn="r" fontAlgn="auto">
              <a:spcBef>
                <a:spcPts val="0"/>
              </a:spcBef>
              <a:spcAft>
                <a:spcPts val="0"/>
              </a:spcAft>
              <a:defRPr/>
            </a:pPr>
            <a:r>
              <a:rPr lang="en-US" dirty="0">
                <a:solidFill>
                  <a:schemeClr val="bg1"/>
                </a:solidFill>
                <a:latin typeface="+mn-lt"/>
                <a:cs typeface="+mn-cs"/>
              </a:rPr>
              <a:t>Take Part. Get Set For Life.®</a:t>
            </a:r>
          </a:p>
        </p:txBody>
      </p:sp>
      <p:sp>
        <p:nvSpPr>
          <p:cNvPr id="2" name="Title 1"/>
          <p:cNvSpPr>
            <a:spLocks noGrp="1"/>
          </p:cNvSpPr>
          <p:nvPr>
            <p:ph type="ctrTitle"/>
          </p:nvPr>
        </p:nvSpPr>
        <p:spPr>
          <a:xfrm>
            <a:off x="457200" y="3091817"/>
            <a:ext cx="8473440" cy="1241425"/>
          </a:xfrm>
        </p:spPr>
        <p:txBody>
          <a:bodyPr>
            <a:noAutofit/>
          </a:bodyPr>
          <a:lstStyle>
            <a:lvl1pPr algn="l">
              <a:lnSpc>
                <a:spcPts val="2850"/>
              </a:lnSpc>
              <a:defRPr sz="345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385060" y="5034280"/>
            <a:ext cx="6621780" cy="1709420"/>
          </a:xfrm>
        </p:spPr>
        <p:txBody>
          <a:bodyPr/>
          <a:lstStyle>
            <a:lvl1pPr marL="0" indent="0" algn="l">
              <a:buNone/>
              <a:defRPr sz="18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11" name="TextBox 10">
            <a:extLst>
              <a:ext uri="{FF2B5EF4-FFF2-40B4-BE49-F238E27FC236}">
                <a16:creationId xmlns:a16="http://schemas.microsoft.com/office/drawing/2014/main" id="{C8D7C1F6-D338-4966-BD8B-EF51DC3F1BAC}"/>
              </a:ext>
            </a:extLst>
          </p:cNvPr>
          <p:cNvSpPr txBox="1"/>
          <p:nvPr userDrawn="1"/>
        </p:nvSpPr>
        <p:spPr>
          <a:xfrm>
            <a:off x="312816" y="4525964"/>
            <a:ext cx="1428596" cy="346249"/>
          </a:xfrm>
          <a:prstGeom prst="rect">
            <a:avLst/>
          </a:prstGeom>
          <a:noFill/>
        </p:spPr>
        <p:txBody>
          <a:bodyPr wrap="none">
            <a:spAutoFit/>
          </a:bodyPr>
          <a:lstStyle/>
          <a:p>
            <a:pPr algn="ctr">
              <a:defRPr/>
            </a:pPr>
            <a:r>
              <a:rPr lang="en-US" sz="825" dirty="0">
                <a:solidFill>
                  <a:schemeClr val="accent3"/>
                </a:solidFill>
                <a:latin typeface="+mn-lt"/>
                <a:cs typeface="Arial" charset="0"/>
              </a:rPr>
              <a:t>National Federation of State </a:t>
            </a:r>
          </a:p>
          <a:p>
            <a:pPr algn="ctr">
              <a:defRPr/>
            </a:pPr>
            <a:r>
              <a:rPr lang="en-US" sz="825" dirty="0">
                <a:solidFill>
                  <a:schemeClr val="accent3"/>
                </a:solidFill>
                <a:latin typeface="+mn-lt"/>
                <a:cs typeface="Arial" charset="0"/>
              </a:rPr>
              <a:t>High School Associations</a:t>
            </a:r>
          </a:p>
        </p:txBody>
      </p:sp>
      <p:pic>
        <p:nvPicPr>
          <p:cNvPr id="12" name="Picture 11" descr="A picture containing tree, stop, sky, road&#10;&#10;Description generated with high confidence">
            <a:extLst>
              <a:ext uri="{FF2B5EF4-FFF2-40B4-BE49-F238E27FC236}">
                <a16:creationId xmlns:a16="http://schemas.microsoft.com/office/drawing/2014/main" id="{23F1C778-8A79-4D19-A9BA-64014EEC5A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6737" y="5012771"/>
            <a:ext cx="764360" cy="1488754"/>
          </a:xfrm>
          <a:prstGeom prst="rect">
            <a:avLst/>
          </a:prstGeom>
        </p:spPr>
      </p:pic>
    </p:spTree>
    <p:extLst>
      <p:ext uri="{BB962C8B-B14F-4D97-AF65-F5344CB8AC3E}">
        <p14:creationId xmlns:p14="http://schemas.microsoft.com/office/powerpoint/2010/main" val="1444861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285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2/10/2020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extLst>
      <p:ext uri="{BB962C8B-B14F-4D97-AF65-F5344CB8AC3E}">
        <p14:creationId xmlns:p14="http://schemas.microsoft.com/office/powerpoint/2010/main" val="2949113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660400" y="49214"/>
            <a:ext cx="3016250" cy="323165"/>
          </a:xfrm>
          <a:prstGeom prst="rect">
            <a:avLst/>
          </a:prstGeom>
          <a:noFill/>
        </p:spPr>
        <p:txBody>
          <a:bodyPr>
            <a:spAutoFit/>
          </a:bodyPr>
          <a:lstStyle/>
          <a:p>
            <a:pPr algn="ctr">
              <a:defRPr/>
            </a:pPr>
            <a:r>
              <a:rPr lang="en-US" sz="15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285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2/10/2020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extLst>
      <p:ext uri="{BB962C8B-B14F-4D97-AF65-F5344CB8AC3E}">
        <p14:creationId xmlns:p14="http://schemas.microsoft.com/office/powerpoint/2010/main" val="27507393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660400" y="49214"/>
            <a:ext cx="3016250" cy="323165"/>
          </a:xfrm>
          <a:prstGeom prst="rect">
            <a:avLst/>
          </a:prstGeom>
          <a:noFill/>
        </p:spPr>
        <p:txBody>
          <a:bodyPr>
            <a:spAutoFit/>
          </a:bodyPr>
          <a:lstStyle/>
          <a:p>
            <a:pPr algn="ctr">
              <a:defRPr/>
            </a:pPr>
            <a:r>
              <a:rPr lang="en-US" sz="15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285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2/10/2020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extLst>
      <p:ext uri="{BB962C8B-B14F-4D97-AF65-F5344CB8AC3E}">
        <p14:creationId xmlns:p14="http://schemas.microsoft.com/office/powerpoint/2010/main" val="2099228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2/10/2020</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cSld>
  <p:clrMapOvr>
    <a:masterClrMapping/>
  </p:clrMapOvr>
  <p:transition>
    <p:pull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660400" y="49214"/>
            <a:ext cx="3016250" cy="323165"/>
          </a:xfrm>
          <a:prstGeom prst="rect">
            <a:avLst/>
          </a:prstGeom>
          <a:noFill/>
        </p:spPr>
        <p:txBody>
          <a:bodyPr>
            <a:spAutoFit/>
          </a:bodyPr>
          <a:lstStyle/>
          <a:p>
            <a:pPr algn="ctr">
              <a:defRPr/>
            </a:pPr>
            <a:r>
              <a:rPr lang="en-US" sz="15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285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2/10/2020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extLst>
      <p:ext uri="{BB962C8B-B14F-4D97-AF65-F5344CB8AC3E}">
        <p14:creationId xmlns:p14="http://schemas.microsoft.com/office/powerpoint/2010/main" val="31981427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660400" y="49214"/>
            <a:ext cx="3016250" cy="323165"/>
          </a:xfrm>
          <a:prstGeom prst="rect">
            <a:avLst/>
          </a:prstGeom>
          <a:noFill/>
        </p:spPr>
        <p:txBody>
          <a:bodyPr>
            <a:spAutoFit/>
          </a:bodyPr>
          <a:lstStyle/>
          <a:p>
            <a:pPr algn="ctr">
              <a:defRPr/>
            </a:pPr>
            <a:r>
              <a:rPr lang="en-US" sz="15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285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2/10/2020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extLst>
      <p:ext uri="{BB962C8B-B14F-4D97-AF65-F5344CB8AC3E}">
        <p14:creationId xmlns:p14="http://schemas.microsoft.com/office/powerpoint/2010/main" val="5957961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660400" y="49214"/>
            <a:ext cx="3016250" cy="323165"/>
          </a:xfrm>
          <a:prstGeom prst="rect">
            <a:avLst/>
          </a:prstGeom>
          <a:noFill/>
        </p:spPr>
        <p:txBody>
          <a:bodyPr>
            <a:spAutoFit/>
          </a:bodyPr>
          <a:lstStyle/>
          <a:p>
            <a:pPr algn="ctr">
              <a:defRPr/>
            </a:pPr>
            <a:r>
              <a:rPr lang="en-US" sz="15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285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2/10/2020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extLst>
      <p:ext uri="{BB962C8B-B14F-4D97-AF65-F5344CB8AC3E}">
        <p14:creationId xmlns:p14="http://schemas.microsoft.com/office/powerpoint/2010/main" val="15394521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77136A-AFC8-4D99-9FC8-466CC8D71517}"/>
              </a:ext>
            </a:extLst>
          </p:cNvPr>
          <p:cNvPicPr>
            <a:picLocks noChangeAspect="1"/>
          </p:cNvPicPr>
          <p:nvPr userDrawn="1"/>
        </p:nvPicPr>
        <p:blipFill>
          <a:blip r:embed="rId2"/>
          <a:stretch>
            <a:fillRect/>
          </a:stretch>
        </p:blipFill>
        <p:spPr>
          <a:xfrm>
            <a:off x="0" y="-4784"/>
            <a:ext cx="9144000" cy="4408510"/>
          </a:xfrm>
          <a:prstGeom prst="rect">
            <a:avLst/>
          </a:prstGeom>
        </p:spPr>
      </p:pic>
      <p:sp>
        <p:nvSpPr>
          <p:cNvPr id="5" name="Rectangle 4"/>
          <p:cNvSpPr/>
          <p:nvPr userDrawn="1"/>
        </p:nvSpPr>
        <p:spPr>
          <a:xfrm>
            <a:off x="0" y="4413250"/>
            <a:ext cx="9144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7"/>
            <a:ext cx="9144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4" y="4406902"/>
            <a:ext cx="6651409" cy="1362075"/>
          </a:xfrm>
        </p:spPr>
        <p:txBody>
          <a:bodyPr anchor="t"/>
          <a:lstStyle>
            <a:lvl1pPr algn="l">
              <a:defRPr sz="3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pic>
        <p:nvPicPr>
          <p:cNvPr id="8" name="Picture 7" descr="A picture containing tree, stop, sky, road&#10;&#10;Description generated with high confidence">
            <a:extLst>
              <a:ext uri="{FF2B5EF4-FFF2-40B4-BE49-F238E27FC236}">
                <a16:creationId xmlns:a16="http://schemas.microsoft.com/office/drawing/2014/main" id="{114744F8-B70E-4F6D-B2CE-FE7C82A622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7560" y="4649789"/>
            <a:ext cx="624126" cy="1215618"/>
          </a:xfrm>
          <a:prstGeom prst="rect">
            <a:avLst/>
          </a:prstGeom>
        </p:spPr>
      </p:pic>
    </p:spTree>
    <p:extLst>
      <p:ext uri="{BB962C8B-B14F-4D97-AF65-F5344CB8AC3E}">
        <p14:creationId xmlns:p14="http://schemas.microsoft.com/office/powerpoint/2010/main" val="10114376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4BED32-B0AA-4E4F-A0B3-9CFF3802AD70}"/>
              </a:ext>
            </a:extLst>
          </p:cNvPr>
          <p:cNvPicPr>
            <a:picLocks noChangeAspect="1"/>
          </p:cNvPicPr>
          <p:nvPr userDrawn="1"/>
        </p:nvPicPr>
        <p:blipFill>
          <a:blip r:embed="rId2"/>
          <a:stretch>
            <a:fillRect/>
          </a:stretch>
        </p:blipFill>
        <p:spPr>
          <a:xfrm>
            <a:off x="0" y="-4784"/>
            <a:ext cx="9144000" cy="4408510"/>
          </a:xfrm>
          <a:prstGeom prst="rect">
            <a:avLst/>
          </a:prstGeom>
        </p:spPr>
      </p:pic>
      <p:sp>
        <p:nvSpPr>
          <p:cNvPr id="5" name="Rectangle 4"/>
          <p:cNvSpPr/>
          <p:nvPr userDrawn="1"/>
        </p:nvSpPr>
        <p:spPr>
          <a:xfrm>
            <a:off x="0" y="4413250"/>
            <a:ext cx="9144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7"/>
            <a:ext cx="9144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4" y="4406902"/>
            <a:ext cx="6651409" cy="1362075"/>
          </a:xfrm>
        </p:spPr>
        <p:txBody>
          <a:bodyPr anchor="t"/>
          <a:lstStyle>
            <a:lvl1pPr algn="l">
              <a:defRPr sz="3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pic>
        <p:nvPicPr>
          <p:cNvPr id="8" name="Picture 7" descr="A picture containing tree, stop, sky, road&#10;&#10;Description generated with high confidence">
            <a:extLst>
              <a:ext uri="{FF2B5EF4-FFF2-40B4-BE49-F238E27FC236}">
                <a16:creationId xmlns:a16="http://schemas.microsoft.com/office/drawing/2014/main" id="{114744F8-B70E-4F6D-B2CE-FE7C82A622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7560" y="4649789"/>
            <a:ext cx="624126" cy="1215618"/>
          </a:xfrm>
          <a:prstGeom prst="rect">
            <a:avLst/>
          </a:prstGeom>
        </p:spPr>
      </p:pic>
    </p:spTree>
    <p:extLst>
      <p:ext uri="{BB962C8B-B14F-4D97-AF65-F5344CB8AC3E}">
        <p14:creationId xmlns:p14="http://schemas.microsoft.com/office/powerpoint/2010/main" val="18193062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0C8CDF-57ED-4AC5-B75A-8D0A860AA038}"/>
              </a:ext>
            </a:extLst>
          </p:cNvPr>
          <p:cNvPicPr>
            <a:picLocks noChangeAspect="1"/>
          </p:cNvPicPr>
          <p:nvPr userDrawn="1"/>
        </p:nvPicPr>
        <p:blipFill>
          <a:blip r:embed="rId2"/>
          <a:stretch>
            <a:fillRect/>
          </a:stretch>
        </p:blipFill>
        <p:spPr>
          <a:xfrm>
            <a:off x="-334" y="-1610"/>
            <a:ext cx="9144000" cy="4408510"/>
          </a:xfrm>
          <a:prstGeom prst="rect">
            <a:avLst/>
          </a:prstGeom>
        </p:spPr>
      </p:pic>
      <p:sp>
        <p:nvSpPr>
          <p:cNvPr id="5" name="Rectangle 4"/>
          <p:cNvSpPr/>
          <p:nvPr userDrawn="1"/>
        </p:nvSpPr>
        <p:spPr>
          <a:xfrm>
            <a:off x="0" y="4413250"/>
            <a:ext cx="9144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7"/>
            <a:ext cx="9144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4" y="4406902"/>
            <a:ext cx="6651409" cy="1362075"/>
          </a:xfrm>
        </p:spPr>
        <p:txBody>
          <a:bodyPr anchor="t"/>
          <a:lstStyle>
            <a:lvl1pPr algn="l">
              <a:defRPr sz="3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pic>
        <p:nvPicPr>
          <p:cNvPr id="8" name="Picture 7" descr="A picture containing tree, stop, sky, road&#10;&#10;Description generated with high confidence">
            <a:extLst>
              <a:ext uri="{FF2B5EF4-FFF2-40B4-BE49-F238E27FC236}">
                <a16:creationId xmlns:a16="http://schemas.microsoft.com/office/drawing/2014/main" id="{114744F8-B70E-4F6D-B2CE-FE7C82A622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97560" y="4649789"/>
            <a:ext cx="624126" cy="1215618"/>
          </a:xfrm>
          <a:prstGeom prst="rect">
            <a:avLst/>
          </a:prstGeom>
        </p:spPr>
      </p:pic>
    </p:spTree>
    <p:extLst>
      <p:ext uri="{BB962C8B-B14F-4D97-AF65-F5344CB8AC3E}">
        <p14:creationId xmlns:p14="http://schemas.microsoft.com/office/powerpoint/2010/main" val="23799295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91142" y="195004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82142" y="195004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2/10/2020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extLst>
      <p:ext uri="{BB962C8B-B14F-4D97-AF65-F5344CB8AC3E}">
        <p14:creationId xmlns:p14="http://schemas.microsoft.com/office/powerpoint/2010/main" val="26115208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533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660400" y="49213"/>
            <a:ext cx="3016250"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2/10/2020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cSld>
  <p:clrMapOvr>
    <a:masterClrMapping/>
  </p:clrMapOvr>
  <p:transition>
    <p:pull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660400" y="49213"/>
            <a:ext cx="3016250"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2/10/2020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cSld>
  <p:clrMapOvr>
    <a:masterClrMapping/>
  </p:clrMapOvr>
  <p:transition>
    <p:pull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660400" y="49213"/>
            <a:ext cx="3016250"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2/10/2020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cSld>
  <p:clrMapOvr>
    <a:masterClrMapping/>
  </p:clrMapOvr>
  <p:transition>
    <p:pull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660400" y="49213"/>
            <a:ext cx="3016250"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2/10/2020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cSld>
  <p:clrMapOvr>
    <a:masterClrMapping/>
  </p:clrMapOvr>
  <p:transition>
    <p:pull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660400" y="49213"/>
            <a:ext cx="3016250"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2/10/2020</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cSld>
  <p:clrMapOvr>
    <a:masterClrMapping/>
  </p:clrMapOvr>
  <p:transition>
    <p:pull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DA1C4A-4BE1-4D0F-9A23-AE3C0C43AF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3999" cy="4416425"/>
          </a:xfrm>
          <a:prstGeom prst="rect">
            <a:avLst/>
          </a:prstGeom>
        </p:spPr>
      </p:pic>
      <p:sp>
        <p:nvSpPr>
          <p:cNvPr id="5" name="Rectangle 4"/>
          <p:cNvSpPr/>
          <p:nvPr userDrawn="1"/>
        </p:nvSpPr>
        <p:spPr>
          <a:xfrm>
            <a:off x="0" y="4413250"/>
            <a:ext cx="9144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5"/>
            <a:ext cx="9144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22313" y="4406900"/>
            <a:ext cx="6651409"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close up of a logo&#10;&#10;Description generated with very high confidence">
            <a:extLst>
              <a:ext uri="{FF2B5EF4-FFF2-40B4-BE49-F238E27FC236}">
                <a16:creationId xmlns:a16="http://schemas.microsoft.com/office/drawing/2014/main" id="{8842876F-9EC9-480D-AFF4-C23727350C5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222" t="32608" r="36425" b="33617"/>
          <a:stretch/>
        </p:blipFill>
        <p:spPr>
          <a:xfrm>
            <a:off x="7489287" y="4532198"/>
            <a:ext cx="1360379" cy="1297975"/>
          </a:xfrm>
          <a:prstGeom prst="rect">
            <a:avLst/>
          </a:prstGeom>
        </p:spPr>
      </p:pic>
    </p:spTree>
  </p:cSld>
  <p:clrMapOvr>
    <a:masterClrMapping/>
  </p:clrMapOvr>
  <p:transition>
    <p:pull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4.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273050" y="412750"/>
            <a:ext cx="381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455738" y="525463"/>
            <a:ext cx="7519987"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100138" y="1989138"/>
            <a:ext cx="7875587"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82700" y="6516688"/>
            <a:ext cx="21336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2/10/2020</a:t>
            </a:fld>
            <a:endParaRPr lang="en-US"/>
          </a:p>
        </p:txBody>
      </p:sp>
      <p:sp>
        <p:nvSpPr>
          <p:cNvPr id="5" name="Footer Placeholder 4"/>
          <p:cNvSpPr>
            <a:spLocks noGrp="1"/>
          </p:cNvSpPr>
          <p:nvPr>
            <p:ph type="ftr" sz="quarter" idx="3"/>
          </p:nvPr>
        </p:nvSpPr>
        <p:spPr>
          <a:xfrm>
            <a:off x="7497763" y="6516688"/>
            <a:ext cx="1493837" cy="303212"/>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a:t>www.nfhs.org</a:t>
            </a:r>
          </a:p>
        </p:txBody>
      </p:sp>
      <p:sp>
        <p:nvSpPr>
          <p:cNvPr id="6" name="Slide Number Placeholder 5"/>
          <p:cNvSpPr>
            <a:spLocks noGrp="1"/>
          </p:cNvSpPr>
          <p:nvPr>
            <p:ph type="sldNum" sz="quarter" idx="4"/>
          </p:nvPr>
        </p:nvSpPr>
        <p:spPr>
          <a:xfrm>
            <a:off x="6257925" y="6516688"/>
            <a:ext cx="1041400"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9144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655638" y="0"/>
            <a:ext cx="3017837"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655638" y="1874838"/>
            <a:ext cx="84883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55638" y="6524625"/>
            <a:ext cx="84883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503238" y="855663"/>
            <a:ext cx="849312" cy="650875"/>
            <a:chOff x="502921" y="856420"/>
            <a:chExt cx="850391" cy="649605"/>
          </a:xfrm>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1" name="Picture 10" descr="A close up of a logo&#10;&#10;Description generated with very high confidence">
            <a:extLst>
              <a:ext uri="{FF2B5EF4-FFF2-40B4-BE49-F238E27FC236}">
                <a16:creationId xmlns:a16="http://schemas.microsoft.com/office/drawing/2014/main" id="{68089F09-2C4C-42AC-934A-7C9E6509AB7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36222" t="32608" r="36425" b="33617"/>
          <a:stretch/>
        </p:blipFill>
        <p:spPr>
          <a:xfrm>
            <a:off x="157156" y="5900741"/>
            <a:ext cx="985829" cy="940607"/>
          </a:xfrm>
          <a:prstGeom prst="rect">
            <a:avLst/>
          </a:prstGeom>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89"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ransition>
    <p:pull dir="r"/>
  </p:transition>
  <p:hf sldNum="0" hdr="0" dt="0"/>
  <p:txStyles>
    <p:titleStyle>
      <a:lvl1pPr algn="l" rtl="0" eaLnBrk="1" fontAlgn="base" hangingPunct="1">
        <a:lnSpc>
          <a:spcPts val="3800"/>
        </a:lnSpc>
        <a:spcBef>
          <a:spcPct val="0"/>
        </a:spcBef>
        <a:spcAft>
          <a:spcPct val="0"/>
        </a:spcAft>
        <a:defRPr sz="3800" b="1" kern="1200" cap="all">
          <a:solidFill>
            <a:schemeClr val="tx2"/>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273050" y="412750"/>
            <a:ext cx="381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455739" y="525463"/>
            <a:ext cx="7519987"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455739" y="1989140"/>
            <a:ext cx="7519987"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430114" y="6516688"/>
            <a:ext cx="2133600" cy="303212"/>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33095B79-01CE-4ED0-989F-2DE6BB02611A}" type="datetimeFigureOut">
              <a:rPr lang="en-US"/>
              <a:pPr>
                <a:defRPr/>
              </a:pPr>
              <a:t>2/10/2020</a:t>
            </a:fld>
            <a:endParaRPr lang="en-US" dirty="0"/>
          </a:p>
        </p:txBody>
      </p:sp>
      <p:sp>
        <p:nvSpPr>
          <p:cNvPr id="5" name="Footer Placeholder 4"/>
          <p:cNvSpPr>
            <a:spLocks noGrp="1"/>
          </p:cNvSpPr>
          <p:nvPr>
            <p:ph type="ftr" sz="quarter" idx="3"/>
          </p:nvPr>
        </p:nvSpPr>
        <p:spPr>
          <a:xfrm>
            <a:off x="7497764" y="6524625"/>
            <a:ext cx="1493837" cy="295275"/>
          </a:xfrm>
          <a:prstGeom prst="rect">
            <a:avLst/>
          </a:prstGeom>
        </p:spPr>
        <p:txBody>
          <a:bodyPr vert="horz" lIns="91440" tIns="45720" rIns="91440" bIns="45720" rtlCol="0" anchor="ctr"/>
          <a:lstStyle>
            <a:lvl1pPr algn="r" fontAlgn="auto">
              <a:spcBef>
                <a:spcPts val="0"/>
              </a:spcBef>
              <a:spcAft>
                <a:spcPts val="0"/>
              </a:spcAft>
              <a:defRPr sz="105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6257925" y="6516688"/>
            <a:ext cx="1041400" cy="303212"/>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9144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655639" y="0"/>
            <a:ext cx="3017837"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655638" y="1874838"/>
            <a:ext cx="84883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55638" y="6524625"/>
            <a:ext cx="84883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503238" y="855665"/>
            <a:ext cx="849312" cy="650875"/>
            <a:chOff x="502921" y="856420"/>
            <a:chExt cx="850391" cy="649605"/>
          </a:xfrm>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descr="A picture containing tree, stop, sky, road&#10;&#10;Description generated with high confidence">
            <a:extLst>
              <a:ext uri="{FF2B5EF4-FFF2-40B4-BE49-F238E27FC236}">
                <a16:creationId xmlns:a16="http://schemas.microsoft.com/office/drawing/2014/main" id="{430C26C4-853B-4C32-A9E1-108CCE7F78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12049" y="5815794"/>
            <a:ext cx="484003" cy="942698"/>
          </a:xfrm>
          <a:prstGeom prst="rect">
            <a:avLst/>
          </a:prstGeom>
        </p:spPr>
      </p:pic>
    </p:spTree>
    <p:extLst>
      <p:ext uri="{BB962C8B-B14F-4D97-AF65-F5344CB8AC3E}">
        <p14:creationId xmlns:p14="http://schemas.microsoft.com/office/powerpoint/2010/main" val="327045659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Lst>
  <p:hf sldNum="0" hdr="0" dt="0"/>
  <p:txStyles>
    <p:titleStyle>
      <a:lvl1pPr algn="l" rtl="0" eaLnBrk="1" fontAlgn="base" hangingPunct="1">
        <a:lnSpc>
          <a:spcPts val="2850"/>
        </a:lnSpc>
        <a:spcBef>
          <a:spcPct val="0"/>
        </a:spcBef>
        <a:spcAft>
          <a:spcPct val="0"/>
        </a:spcAft>
        <a:defRPr sz="2850" b="1" kern="1200" cap="all">
          <a:solidFill>
            <a:schemeClr val="tx2"/>
          </a:solidFill>
          <a:latin typeface="+mj-lt"/>
          <a:ea typeface="+mj-ea"/>
          <a:cs typeface="+mj-cs"/>
        </a:defRPr>
      </a:lvl1pPr>
      <a:lvl2pPr algn="l" rtl="0" eaLnBrk="1" fontAlgn="base" hangingPunct="1">
        <a:lnSpc>
          <a:spcPts val="2850"/>
        </a:lnSpc>
        <a:spcBef>
          <a:spcPct val="0"/>
        </a:spcBef>
        <a:spcAft>
          <a:spcPct val="0"/>
        </a:spcAft>
        <a:defRPr sz="2850" b="1">
          <a:solidFill>
            <a:schemeClr val="tx2"/>
          </a:solidFill>
          <a:latin typeface="Calibri" pitchFamily="34" charset="0"/>
        </a:defRPr>
      </a:lvl2pPr>
      <a:lvl3pPr algn="l" rtl="0" eaLnBrk="1" fontAlgn="base" hangingPunct="1">
        <a:lnSpc>
          <a:spcPts val="2850"/>
        </a:lnSpc>
        <a:spcBef>
          <a:spcPct val="0"/>
        </a:spcBef>
        <a:spcAft>
          <a:spcPct val="0"/>
        </a:spcAft>
        <a:defRPr sz="2850" b="1">
          <a:solidFill>
            <a:schemeClr val="tx2"/>
          </a:solidFill>
          <a:latin typeface="Calibri" pitchFamily="34" charset="0"/>
        </a:defRPr>
      </a:lvl3pPr>
      <a:lvl4pPr algn="l" rtl="0" eaLnBrk="1" fontAlgn="base" hangingPunct="1">
        <a:lnSpc>
          <a:spcPts val="2850"/>
        </a:lnSpc>
        <a:spcBef>
          <a:spcPct val="0"/>
        </a:spcBef>
        <a:spcAft>
          <a:spcPct val="0"/>
        </a:spcAft>
        <a:defRPr sz="2850" b="1">
          <a:solidFill>
            <a:schemeClr val="tx2"/>
          </a:solidFill>
          <a:latin typeface="Calibri" pitchFamily="34" charset="0"/>
        </a:defRPr>
      </a:lvl4pPr>
      <a:lvl5pPr algn="l" rtl="0" eaLnBrk="1" fontAlgn="base" hangingPunct="1">
        <a:lnSpc>
          <a:spcPts val="2850"/>
        </a:lnSpc>
        <a:spcBef>
          <a:spcPct val="0"/>
        </a:spcBef>
        <a:spcAft>
          <a:spcPct val="0"/>
        </a:spcAft>
        <a:defRPr sz="2850" b="1">
          <a:solidFill>
            <a:schemeClr val="tx2"/>
          </a:solidFill>
          <a:latin typeface="Calibri"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p:titleStyle>
    <p:bodyStyle>
      <a:lvl1pPr marL="257175" indent="-257175" algn="l" rtl="0" eaLnBrk="1" fontAlgn="base" hangingPunct="1">
        <a:spcBef>
          <a:spcPct val="0"/>
        </a:spcBef>
        <a:spcAft>
          <a:spcPct val="0"/>
        </a:spcAft>
        <a:buFont typeface="Wingdings" pitchFamily="2" charset="2"/>
        <a:buChar char="§"/>
        <a:defRPr sz="1950" kern="1200">
          <a:solidFill>
            <a:schemeClr val="tx1"/>
          </a:solidFill>
          <a:latin typeface="+mn-lt"/>
          <a:ea typeface="+mn-ea"/>
          <a:cs typeface="+mn-cs"/>
        </a:defRPr>
      </a:lvl1pPr>
      <a:lvl2pPr marL="557213" indent="-214313" algn="l" rtl="0" eaLnBrk="1" fontAlgn="base" hangingPunct="1">
        <a:spcBef>
          <a:spcPct val="0"/>
        </a:spcBef>
        <a:spcAft>
          <a:spcPct val="0"/>
        </a:spcAft>
        <a:buFont typeface="Arial" pitchFamily="34" charset="0"/>
        <a:buChar char="•"/>
        <a:defRPr sz="1800" kern="1200">
          <a:solidFill>
            <a:schemeClr val="tx1"/>
          </a:solidFill>
          <a:latin typeface="+mn-lt"/>
          <a:ea typeface="+mn-ea"/>
          <a:cs typeface="+mn-cs"/>
        </a:defRPr>
      </a:lvl2pPr>
      <a:lvl3pPr marL="857250" indent="-171450" algn="l" rtl="0" eaLnBrk="1" fontAlgn="base" hangingPunct="1">
        <a:spcBef>
          <a:spcPct val="0"/>
        </a:spcBef>
        <a:spcAft>
          <a:spcPct val="0"/>
        </a:spcAft>
        <a:buFont typeface="Calibri" pitchFamily="34" charset="0"/>
        <a:buChar char="–"/>
        <a:defRPr sz="1500" kern="1200">
          <a:solidFill>
            <a:schemeClr val="tx1"/>
          </a:solidFill>
          <a:latin typeface="+mn-lt"/>
          <a:ea typeface="+mn-ea"/>
          <a:cs typeface="+mn-cs"/>
        </a:defRPr>
      </a:lvl3pPr>
      <a:lvl4pPr marL="1200150" indent="-171450" algn="l" rtl="0" eaLnBrk="1" fontAlgn="base" hangingPunct="1">
        <a:spcBef>
          <a:spcPct val="0"/>
        </a:spcBef>
        <a:spcAft>
          <a:spcPct val="0"/>
        </a:spcAft>
        <a:buFont typeface="Courier New" pitchFamily="49" charset="0"/>
        <a:buChar char="o"/>
        <a:defRPr sz="1500" kern="1200">
          <a:solidFill>
            <a:schemeClr val="tx1"/>
          </a:solidFill>
          <a:latin typeface="+mn-lt"/>
          <a:ea typeface="+mn-ea"/>
          <a:cs typeface="+mn-cs"/>
        </a:defRPr>
      </a:lvl4pPr>
      <a:lvl5pPr marL="1543050" indent="-171450" algn="l" rtl="0" eaLnBrk="1" fontAlgn="base" hangingPunct="1">
        <a:spcBef>
          <a:spcPct val="0"/>
        </a:spcBef>
        <a:spcAft>
          <a:spcPct val="0"/>
        </a:spcAft>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273050" y="412750"/>
            <a:ext cx="381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455739" y="525463"/>
            <a:ext cx="7519987"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455739" y="1989140"/>
            <a:ext cx="7519987"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430114" y="6516688"/>
            <a:ext cx="2133600" cy="303212"/>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33095B79-01CE-4ED0-989F-2DE6BB02611A}" type="datetimeFigureOut">
              <a:rPr lang="en-US"/>
              <a:pPr>
                <a:defRPr/>
              </a:pPr>
              <a:t>2/10/2020</a:t>
            </a:fld>
            <a:endParaRPr lang="en-US" dirty="0"/>
          </a:p>
        </p:txBody>
      </p:sp>
      <p:sp>
        <p:nvSpPr>
          <p:cNvPr id="5" name="Footer Placeholder 4"/>
          <p:cNvSpPr>
            <a:spLocks noGrp="1"/>
          </p:cNvSpPr>
          <p:nvPr>
            <p:ph type="ftr" sz="quarter" idx="3"/>
          </p:nvPr>
        </p:nvSpPr>
        <p:spPr>
          <a:xfrm>
            <a:off x="7497764" y="6524625"/>
            <a:ext cx="1493837" cy="295275"/>
          </a:xfrm>
          <a:prstGeom prst="rect">
            <a:avLst/>
          </a:prstGeom>
        </p:spPr>
        <p:txBody>
          <a:bodyPr vert="horz" lIns="91440" tIns="45720" rIns="91440" bIns="45720" rtlCol="0" anchor="ctr"/>
          <a:lstStyle>
            <a:lvl1pPr algn="r" fontAlgn="auto">
              <a:spcBef>
                <a:spcPts val="0"/>
              </a:spcBef>
              <a:spcAft>
                <a:spcPts val="0"/>
              </a:spcAft>
              <a:defRPr sz="105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6257925" y="6516688"/>
            <a:ext cx="1041400" cy="303212"/>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9144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655639" y="0"/>
            <a:ext cx="3017837"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655638" y="1874838"/>
            <a:ext cx="84883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55638" y="6524625"/>
            <a:ext cx="84883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503238" y="855665"/>
            <a:ext cx="849312" cy="650875"/>
            <a:chOff x="502921" y="856420"/>
            <a:chExt cx="850391" cy="649605"/>
          </a:xfrm>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descr="A picture containing tree, stop, sky, road&#10;&#10;Description generated with high confidence">
            <a:extLst>
              <a:ext uri="{FF2B5EF4-FFF2-40B4-BE49-F238E27FC236}">
                <a16:creationId xmlns:a16="http://schemas.microsoft.com/office/drawing/2014/main" id="{430C26C4-853B-4C32-A9E1-108CCE7F783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12049" y="5815794"/>
            <a:ext cx="484003" cy="942698"/>
          </a:xfrm>
          <a:prstGeom prst="rect">
            <a:avLst/>
          </a:prstGeom>
        </p:spPr>
      </p:pic>
    </p:spTree>
    <p:extLst>
      <p:ext uri="{BB962C8B-B14F-4D97-AF65-F5344CB8AC3E}">
        <p14:creationId xmlns:p14="http://schemas.microsoft.com/office/powerpoint/2010/main" val="126621814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hf sldNum="0" hdr="0" dt="0"/>
  <p:txStyles>
    <p:titleStyle>
      <a:lvl1pPr algn="l" rtl="0" eaLnBrk="1" fontAlgn="base" hangingPunct="1">
        <a:lnSpc>
          <a:spcPts val="2850"/>
        </a:lnSpc>
        <a:spcBef>
          <a:spcPct val="0"/>
        </a:spcBef>
        <a:spcAft>
          <a:spcPct val="0"/>
        </a:spcAft>
        <a:defRPr sz="2850" b="1" kern="1200" cap="all">
          <a:solidFill>
            <a:schemeClr val="tx2"/>
          </a:solidFill>
          <a:latin typeface="+mj-lt"/>
          <a:ea typeface="+mj-ea"/>
          <a:cs typeface="+mj-cs"/>
        </a:defRPr>
      </a:lvl1pPr>
      <a:lvl2pPr algn="l" rtl="0" eaLnBrk="1" fontAlgn="base" hangingPunct="1">
        <a:lnSpc>
          <a:spcPts val="2850"/>
        </a:lnSpc>
        <a:spcBef>
          <a:spcPct val="0"/>
        </a:spcBef>
        <a:spcAft>
          <a:spcPct val="0"/>
        </a:spcAft>
        <a:defRPr sz="2850" b="1">
          <a:solidFill>
            <a:schemeClr val="tx2"/>
          </a:solidFill>
          <a:latin typeface="Calibri" pitchFamily="34" charset="0"/>
        </a:defRPr>
      </a:lvl2pPr>
      <a:lvl3pPr algn="l" rtl="0" eaLnBrk="1" fontAlgn="base" hangingPunct="1">
        <a:lnSpc>
          <a:spcPts val="2850"/>
        </a:lnSpc>
        <a:spcBef>
          <a:spcPct val="0"/>
        </a:spcBef>
        <a:spcAft>
          <a:spcPct val="0"/>
        </a:spcAft>
        <a:defRPr sz="2850" b="1">
          <a:solidFill>
            <a:schemeClr val="tx2"/>
          </a:solidFill>
          <a:latin typeface="Calibri" pitchFamily="34" charset="0"/>
        </a:defRPr>
      </a:lvl3pPr>
      <a:lvl4pPr algn="l" rtl="0" eaLnBrk="1" fontAlgn="base" hangingPunct="1">
        <a:lnSpc>
          <a:spcPts val="2850"/>
        </a:lnSpc>
        <a:spcBef>
          <a:spcPct val="0"/>
        </a:spcBef>
        <a:spcAft>
          <a:spcPct val="0"/>
        </a:spcAft>
        <a:defRPr sz="2850" b="1">
          <a:solidFill>
            <a:schemeClr val="tx2"/>
          </a:solidFill>
          <a:latin typeface="Calibri" pitchFamily="34" charset="0"/>
        </a:defRPr>
      </a:lvl4pPr>
      <a:lvl5pPr algn="l" rtl="0" eaLnBrk="1" fontAlgn="base" hangingPunct="1">
        <a:lnSpc>
          <a:spcPts val="2850"/>
        </a:lnSpc>
        <a:spcBef>
          <a:spcPct val="0"/>
        </a:spcBef>
        <a:spcAft>
          <a:spcPct val="0"/>
        </a:spcAft>
        <a:defRPr sz="2850" b="1">
          <a:solidFill>
            <a:schemeClr val="tx2"/>
          </a:solidFill>
          <a:latin typeface="Calibri"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p:titleStyle>
    <p:bodyStyle>
      <a:lvl1pPr marL="257175" indent="-257175" algn="l" rtl="0" eaLnBrk="1" fontAlgn="base" hangingPunct="1">
        <a:spcBef>
          <a:spcPct val="0"/>
        </a:spcBef>
        <a:spcAft>
          <a:spcPct val="0"/>
        </a:spcAft>
        <a:buFont typeface="Wingdings" pitchFamily="2" charset="2"/>
        <a:buChar char="§"/>
        <a:defRPr sz="1950" kern="1200">
          <a:solidFill>
            <a:schemeClr val="tx1"/>
          </a:solidFill>
          <a:latin typeface="+mn-lt"/>
          <a:ea typeface="+mn-ea"/>
          <a:cs typeface="+mn-cs"/>
        </a:defRPr>
      </a:lvl1pPr>
      <a:lvl2pPr marL="557213" indent="-214313" algn="l" rtl="0" eaLnBrk="1" fontAlgn="base" hangingPunct="1">
        <a:spcBef>
          <a:spcPct val="0"/>
        </a:spcBef>
        <a:spcAft>
          <a:spcPct val="0"/>
        </a:spcAft>
        <a:buFont typeface="Arial" pitchFamily="34" charset="0"/>
        <a:buChar char="•"/>
        <a:defRPr sz="1800" kern="1200">
          <a:solidFill>
            <a:schemeClr val="tx1"/>
          </a:solidFill>
          <a:latin typeface="+mn-lt"/>
          <a:ea typeface="+mn-ea"/>
          <a:cs typeface="+mn-cs"/>
        </a:defRPr>
      </a:lvl2pPr>
      <a:lvl3pPr marL="857250" indent="-171450" algn="l" rtl="0" eaLnBrk="1" fontAlgn="base" hangingPunct="1">
        <a:spcBef>
          <a:spcPct val="0"/>
        </a:spcBef>
        <a:spcAft>
          <a:spcPct val="0"/>
        </a:spcAft>
        <a:buFont typeface="Calibri" pitchFamily="34" charset="0"/>
        <a:buChar char="–"/>
        <a:defRPr sz="1500" kern="1200">
          <a:solidFill>
            <a:schemeClr val="tx1"/>
          </a:solidFill>
          <a:latin typeface="+mn-lt"/>
          <a:ea typeface="+mn-ea"/>
          <a:cs typeface="+mn-cs"/>
        </a:defRPr>
      </a:lvl3pPr>
      <a:lvl4pPr marL="1200150" indent="-171450" algn="l" rtl="0" eaLnBrk="1" fontAlgn="base" hangingPunct="1">
        <a:spcBef>
          <a:spcPct val="0"/>
        </a:spcBef>
        <a:spcAft>
          <a:spcPct val="0"/>
        </a:spcAft>
        <a:buFont typeface="Courier New" pitchFamily="49" charset="0"/>
        <a:buChar char="o"/>
        <a:defRPr sz="1500" kern="1200">
          <a:solidFill>
            <a:schemeClr val="tx1"/>
          </a:solidFill>
          <a:latin typeface="+mn-lt"/>
          <a:ea typeface="+mn-ea"/>
          <a:cs typeface="+mn-cs"/>
        </a:defRPr>
      </a:lvl4pPr>
      <a:lvl5pPr marL="1543050" indent="-171450" algn="l" rtl="0" eaLnBrk="1" fontAlgn="base" hangingPunct="1">
        <a:spcBef>
          <a:spcPct val="0"/>
        </a:spcBef>
        <a:spcAft>
          <a:spcPct val="0"/>
        </a:spcAft>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5.emf"/><Relationship Id="rId2" Type="http://schemas.openxmlformats.org/officeDocument/2006/relationships/image" Target="../media/image10.jpeg"/><Relationship Id="rId16" Type="http://schemas.openxmlformats.org/officeDocument/2006/relationships/image" Target="../media/image17.emf"/><Relationship Id="rId1" Type="http://schemas.openxmlformats.org/officeDocument/2006/relationships/slideLayout" Target="../slideLayouts/slideLayout5.xml"/><Relationship Id="rId6" Type="http://schemas.openxmlformats.org/officeDocument/2006/relationships/image" Target="../media/image12.emf"/><Relationship Id="rId11" Type="http://schemas.openxmlformats.org/officeDocument/2006/relationships/customXml" Target="../ink/ink5.xml"/><Relationship Id="rId5" Type="http://schemas.openxmlformats.org/officeDocument/2006/relationships/customXml" Target="../ink/ink2.xml"/><Relationship Id="rId15" Type="http://schemas.openxmlformats.org/officeDocument/2006/relationships/customXml" Target="../ink/ink7.xml"/><Relationship Id="rId10" Type="http://schemas.openxmlformats.org/officeDocument/2006/relationships/image" Target="../media/image14.emf"/><Relationship Id="rId4" Type="http://schemas.openxmlformats.org/officeDocument/2006/relationships/image" Target="../media/image11.emf"/><Relationship Id="rId9" Type="http://schemas.openxmlformats.org/officeDocument/2006/relationships/customXml" Target="../ink/ink4.xml"/><Relationship Id="rId14" Type="http://schemas.openxmlformats.org/officeDocument/2006/relationships/image" Target="../media/image16.emf"/></Relationships>
</file>

<file path=ppt/slides/_rels/slide16.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11.jpeg"/><Relationship Id="rId1" Type="http://schemas.openxmlformats.org/officeDocument/2006/relationships/slideLayout" Target="../slideLayouts/slideLayout5.xml"/><Relationship Id="rId6" Type="http://schemas.openxmlformats.org/officeDocument/2006/relationships/image" Target="../media/image20.emf"/><Relationship Id="rId5" Type="http://schemas.openxmlformats.org/officeDocument/2006/relationships/customXml" Target="../ink/ink9.xml"/><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12.jpeg"/><Relationship Id="rId1" Type="http://schemas.openxmlformats.org/officeDocument/2006/relationships/slideLayout" Target="../slideLayouts/slideLayout5.xml"/><Relationship Id="rId6" Type="http://schemas.openxmlformats.org/officeDocument/2006/relationships/image" Target="../media/image23.emf"/><Relationship Id="rId5" Type="http://schemas.openxmlformats.org/officeDocument/2006/relationships/customXml" Target="../ink/ink11.xml"/><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4" Type="http://schemas.openxmlformats.org/officeDocument/2006/relationships/image" Target="../media/image18.emf"/></Relationships>
</file>

<file path=ppt/slides/_rels/slide19.xml.rels><?xml version="1.0" encoding="UTF-8" standalone="yes"?>
<Relationships xmlns="http://schemas.openxmlformats.org/package/2006/relationships"><Relationship Id="rId2" Type="http://schemas.openxmlformats.org/officeDocument/2006/relationships/hyperlink" Target="https://www.nfhs.org/media/1020307/20190730_asba_30m-new-exchange-zones_final.pdf"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2" Type="http://schemas.openxmlformats.org/officeDocument/2006/relationships/hyperlink" Target="http://www.nfhs.org/RuleChangeProposal"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 Id="rId5" Type="http://schemas.openxmlformats.org/officeDocument/2006/relationships/image" Target="../media/image34.jpe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370E8-8C7E-4156-93A2-499CBAC0E6C4}"/>
              </a:ext>
            </a:extLst>
          </p:cNvPr>
          <p:cNvSpPr>
            <a:spLocks noGrp="1"/>
          </p:cNvSpPr>
          <p:nvPr>
            <p:ph type="ctrTitle"/>
          </p:nvPr>
        </p:nvSpPr>
        <p:spPr>
          <a:xfrm>
            <a:off x="457200" y="3285067"/>
            <a:ext cx="8429625" cy="1140176"/>
          </a:xfrm>
        </p:spPr>
        <p:txBody>
          <a:bodyPr>
            <a:normAutofit fontScale="90000"/>
          </a:bodyPr>
          <a:lstStyle/>
          <a:p>
            <a:pPr algn="ctr"/>
            <a:r>
              <a:rPr lang="en-US" dirty="0"/>
              <a:t>PIAA Track &amp; Field/Cross Country</a:t>
            </a:r>
            <a:br>
              <a:rPr lang="en-US" dirty="0"/>
            </a:br>
            <a:r>
              <a:rPr lang="en-US" dirty="0"/>
              <a:t>    Annual MANDATORY Rules Interpretation MEETING</a:t>
            </a:r>
            <a:br>
              <a:rPr lang="en-US" dirty="0"/>
            </a:br>
            <a:r>
              <a:rPr lang="en-US" dirty="0"/>
              <a:t>                                           </a:t>
            </a:r>
          </a:p>
        </p:txBody>
      </p:sp>
      <p:sp>
        <p:nvSpPr>
          <p:cNvPr id="3" name="Subtitle 2">
            <a:extLst>
              <a:ext uri="{FF2B5EF4-FFF2-40B4-BE49-F238E27FC236}">
                <a16:creationId xmlns:a16="http://schemas.microsoft.com/office/drawing/2014/main" id="{DB3B2EAB-33CB-420F-A3A4-E561504E953C}"/>
              </a:ext>
            </a:extLst>
          </p:cNvPr>
          <p:cNvSpPr>
            <a:spLocks noGrp="1"/>
          </p:cNvSpPr>
          <p:nvPr>
            <p:ph type="subTitle" idx="1"/>
          </p:nvPr>
        </p:nvSpPr>
        <p:spPr>
          <a:xfrm>
            <a:off x="2385060" y="4865511"/>
            <a:ext cx="6621780" cy="1636889"/>
          </a:xfrm>
        </p:spPr>
        <p:txBody>
          <a:bodyPr/>
          <a:lstStyle/>
          <a:p>
            <a:r>
              <a:rPr lang="en-US" b="1" dirty="0">
                <a:solidFill>
                  <a:schemeClr val="accent3"/>
                </a:solidFill>
              </a:rPr>
              <a:t>Agenda</a:t>
            </a:r>
          </a:p>
          <a:p>
            <a:r>
              <a:rPr lang="en-US" dirty="0"/>
              <a:t>Rules Changes</a:t>
            </a:r>
          </a:p>
          <a:p>
            <a:r>
              <a:rPr lang="en-US" dirty="0"/>
              <a:t>Major Editorial Changes </a:t>
            </a:r>
          </a:p>
          <a:p>
            <a:r>
              <a:rPr lang="en-US" dirty="0"/>
              <a:t>Points of Emphasis</a:t>
            </a:r>
          </a:p>
          <a:p>
            <a:endParaRPr lang="en-US" dirty="0"/>
          </a:p>
        </p:txBody>
      </p:sp>
      <p:pic>
        <p:nvPicPr>
          <p:cNvPr id="1026" name="Picture 2" descr="C:\Users\JIM\Desktop\T&amp;F Pictures\Relay Exchange 2.jpg"/>
          <p:cNvPicPr>
            <a:picLocks noChangeAspect="1" noChangeArrowheads="1"/>
          </p:cNvPicPr>
          <p:nvPr/>
        </p:nvPicPr>
        <p:blipFill>
          <a:blip r:embed="rId2" cstate="print"/>
          <a:srcRect/>
          <a:stretch>
            <a:fillRect/>
          </a:stretch>
        </p:blipFill>
        <p:spPr bwMode="auto">
          <a:xfrm>
            <a:off x="2886075" y="0"/>
            <a:ext cx="2914650" cy="2867025"/>
          </a:xfrm>
          <a:prstGeom prst="rect">
            <a:avLst/>
          </a:prstGeom>
          <a:noFill/>
        </p:spPr>
      </p:pic>
      <p:pic>
        <p:nvPicPr>
          <p:cNvPr id="1027" name="Picture 3" descr="C:\Users\JIM\Desktop\T&amp;F Pictures\Jumper.jpg"/>
          <p:cNvPicPr>
            <a:picLocks noChangeAspect="1" noChangeArrowheads="1"/>
          </p:cNvPicPr>
          <p:nvPr/>
        </p:nvPicPr>
        <p:blipFill>
          <a:blip r:embed="rId3" cstate="print"/>
          <a:srcRect/>
          <a:stretch>
            <a:fillRect/>
          </a:stretch>
        </p:blipFill>
        <p:spPr bwMode="auto">
          <a:xfrm>
            <a:off x="5734051" y="0"/>
            <a:ext cx="3409948" cy="2762250"/>
          </a:xfrm>
          <a:prstGeom prst="rect">
            <a:avLst/>
          </a:prstGeom>
          <a:noFill/>
        </p:spPr>
      </p:pic>
      <p:pic>
        <p:nvPicPr>
          <p:cNvPr id="1028" name="Picture 4" descr="C:\Users\JIM\Desktop\T&amp;F Pictures\Other marking.jpg"/>
          <p:cNvPicPr>
            <a:picLocks noChangeAspect="1" noChangeArrowheads="1"/>
          </p:cNvPicPr>
          <p:nvPr/>
        </p:nvPicPr>
        <p:blipFill>
          <a:blip r:embed="rId4" cstate="print"/>
          <a:srcRect/>
          <a:stretch>
            <a:fillRect/>
          </a:stretch>
        </p:blipFill>
        <p:spPr bwMode="auto">
          <a:xfrm>
            <a:off x="0" y="0"/>
            <a:ext cx="2962274" cy="2809875"/>
          </a:xfrm>
          <a:prstGeom prst="rect">
            <a:avLst/>
          </a:prstGeom>
          <a:noFill/>
        </p:spPr>
      </p:pic>
    </p:spTree>
    <p:extLst>
      <p:ext uri="{BB962C8B-B14F-4D97-AF65-F5344CB8AC3E}">
        <p14:creationId xmlns:p14="http://schemas.microsoft.com/office/powerpoint/2010/main" val="3038848947"/>
      </p:ext>
    </p:extLst>
  </p:cSld>
  <p:clrMapOvr>
    <a:masterClrMapping/>
  </p:clrMapOvr>
  <p:transition>
    <p:pull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55738" y="525463"/>
            <a:ext cx="7519987" cy="893763"/>
          </a:xfrm>
        </p:spPr>
        <p:txBody>
          <a:bodyPr/>
          <a:lstStyle/>
          <a:p>
            <a:r>
              <a:rPr lang="en-US" cap="none" dirty="0"/>
              <a:t>Rule 5-3-3 </a:t>
            </a:r>
            <a:r>
              <a:rPr lang="en-US" dirty="0"/>
              <a:t>(</a:t>
            </a:r>
            <a:r>
              <a:rPr lang="en-US" cap="none" dirty="0"/>
              <a:t>Page</a:t>
            </a:r>
            <a:r>
              <a:rPr lang="en-US" dirty="0"/>
              <a:t> 31) </a:t>
            </a:r>
            <a:r>
              <a:rPr lang="en-US" cap="none" dirty="0"/>
              <a:t>and</a:t>
            </a:r>
            <a:br>
              <a:rPr lang="en-US" cap="none" dirty="0"/>
            </a:br>
            <a:r>
              <a:rPr lang="en-US" cap="none" dirty="0"/>
              <a:t>Eliminated 5-3-4 </a:t>
            </a:r>
          </a:p>
        </p:txBody>
      </p:sp>
      <p:sp>
        <p:nvSpPr>
          <p:cNvPr id="6" name="Content Placeholder 5"/>
          <p:cNvSpPr>
            <a:spLocks noGrp="1"/>
          </p:cNvSpPr>
          <p:nvPr>
            <p:ph idx="1"/>
          </p:nvPr>
        </p:nvSpPr>
        <p:spPr>
          <a:xfrm>
            <a:off x="1100138" y="1419226"/>
            <a:ext cx="7875587" cy="4908550"/>
          </a:xfrm>
        </p:spPr>
        <p:txBody>
          <a:bodyPr/>
          <a:lstStyle/>
          <a:p>
            <a:endParaRPr lang="en-US" b="1" dirty="0"/>
          </a:p>
          <a:p>
            <a:pPr algn="just"/>
            <a:r>
              <a:rPr lang="en-US" b="1" dirty="0"/>
              <a:t>ART. 3 . . . An exchange zone is designated for exchanging the baton during relay races. </a:t>
            </a:r>
          </a:p>
          <a:p>
            <a:pPr algn="just"/>
            <a:endParaRPr lang="en-US" dirty="0"/>
          </a:p>
          <a:p>
            <a:pPr algn="just"/>
            <a:r>
              <a:rPr lang="en-US" dirty="0"/>
              <a:t>It is an area the width of one lane and 20 </a:t>
            </a:r>
            <a:r>
              <a:rPr lang="en-US" u="sng" dirty="0">
                <a:solidFill>
                  <a:srgbClr val="FF0000"/>
                </a:solidFill>
              </a:rPr>
              <a:t>or 30 </a:t>
            </a:r>
            <a:r>
              <a:rPr lang="en-US" dirty="0"/>
              <a:t>meters long. The lines marking the limits of the exchange zone are included in </a:t>
            </a:r>
            <a:r>
              <a:rPr lang="en-US" u="sng" dirty="0">
                <a:solidFill>
                  <a:srgbClr val="FF0000"/>
                </a:solidFill>
              </a:rPr>
              <a:t>these</a:t>
            </a:r>
            <a:r>
              <a:rPr lang="en-US" strike="sngStrike" dirty="0">
                <a:solidFill>
                  <a:srgbClr val="FF0000"/>
                </a:solidFill>
              </a:rPr>
              <a:t> </a:t>
            </a:r>
            <a:r>
              <a:rPr lang="en-US" strike="sngStrike" dirty="0"/>
              <a:t>the 20-meter</a:t>
            </a:r>
            <a:r>
              <a:rPr lang="en-US" dirty="0"/>
              <a:t> measurement</a:t>
            </a:r>
            <a:r>
              <a:rPr lang="en-US" u="sng" dirty="0">
                <a:solidFill>
                  <a:srgbClr val="FF0000"/>
                </a:solidFill>
              </a:rPr>
              <a:t>s</a:t>
            </a:r>
            <a:r>
              <a:rPr lang="en-US" dirty="0"/>
              <a:t>. </a:t>
            </a:r>
            <a:r>
              <a:rPr lang="en-US" u="sng" dirty="0">
                <a:solidFill>
                  <a:srgbClr val="FF0000"/>
                </a:solidFill>
              </a:rPr>
              <a:t>In relay races in which the incoming competitor is running 200 meters or less the exchange zone shall be extended 10 meters in the direction of the incoming competitor. </a:t>
            </a:r>
          </a:p>
          <a:p>
            <a:pPr algn="just"/>
            <a:r>
              <a:rPr lang="en-US" b="1" dirty="0">
                <a:solidFill>
                  <a:schemeClr val="bg2">
                    <a:lumMod val="10000"/>
                  </a:schemeClr>
                </a:solidFill>
              </a:rPr>
              <a:t>Renumbered succeeding articles</a:t>
            </a:r>
          </a:p>
          <a:p>
            <a:endParaRPr lang="en-US" b="1" dirty="0"/>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dirty="0"/>
              <a:t>www.nfhs.org</a:t>
            </a:r>
          </a:p>
        </p:txBody>
      </p:sp>
    </p:spTree>
  </p:cSld>
  <p:clrMapOvr>
    <a:masterClrMapping/>
  </p:clrMapOvr>
  <p:transition>
    <p:pull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525463"/>
            <a:ext cx="7519987" cy="1141412"/>
          </a:xfrm>
        </p:spPr>
        <p:txBody>
          <a:bodyPr/>
          <a:lstStyle/>
          <a:p>
            <a:r>
              <a:rPr lang="en-US" sz="3640" cap="none" dirty="0"/>
              <a:t>Other Rules Affected 5-10-6 thru 11</a:t>
            </a:r>
            <a:br>
              <a:rPr lang="en-US" sz="3640" cap="none" dirty="0"/>
            </a:br>
            <a:r>
              <a:rPr lang="en-US" sz="3640" cap="none" dirty="0"/>
              <a:t>(Pages 38 &amp; 39)</a:t>
            </a:r>
          </a:p>
        </p:txBody>
      </p:sp>
      <p:sp>
        <p:nvSpPr>
          <p:cNvPr id="3" name="Content Placeholder 2"/>
          <p:cNvSpPr>
            <a:spLocks noGrp="1"/>
          </p:cNvSpPr>
          <p:nvPr>
            <p:ph idx="1"/>
          </p:nvPr>
        </p:nvSpPr>
        <p:spPr>
          <a:xfrm>
            <a:off x="1100138" y="1873188"/>
            <a:ext cx="7875587" cy="4594286"/>
          </a:xfrm>
        </p:spPr>
        <p:txBody>
          <a:bodyPr/>
          <a:lstStyle/>
          <a:p>
            <a:pPr algn="just"/>
            <a:r>
              <a:rPr lang="en-US" sz="2360" b="1" dirty="0"/>
              <a:t>ART. 6 . . . Each competitor shall carry </a:t>
            </a:r>
            <a:r>
              <a:rPr lang="en-US" sz="2360" b="1" u="sng" dirty="0">
                <a:solidFill>
                  <a:srgbClr val="FF0000"/>
                </a:solidFill>
              </a:rPr>
              <a:t>his/her own team’s</a:t>
            </a:r>
            <a:r>
              <a:rPr lang="en-US" sz="2360" b="1" dirty="0"/>
              <a:t> </a:t>
            </a:r>
            <a:r>
              <a:rPr lang="en-US" sz="2360" b="1" strike="sngStrike" dirty="0"/>
              <a:t>the</a:t>
            </a:r>
            <a:r>
              <a:rPr lang="en-US" sz="2360" b="1" dirty="0"/>
              <a:t> baton by hand throughout the race and shall pass it to the succeeding teammate. The first competitor shall start with the baton, and the last competitor shall carry the baton until he/she has finished the race. The baton must be passed while the baton is within </a:t>
            </a:r>
            <a:r>
              <a:rPr lang="en-US" sz="2360" b="1" u="sng" dirty="0">
                <a:solidFill>
                  <a:srgbClr val="FF0000"/>
                </a:solidFill>
              </a:rPr>
              <a:t>the</a:t>
            </a:r>
            <a:r>
              <a:rPr lang="en-US" sz="2360" b="1" strike="sngStrike" dirty="0"/>
              <a:t> a 20-meter (66 feet)</a:t>
            </a:r>
            <a:r>
              <a:rPr lang="en-US" sz="2360" b="1" dirty="0"/>
              <a:t> exchange zone. A baton that inadvertently leaves a runner's hand must be retrieved immediately without interference to other runners. </a:t>
            </a:r>
          </a:p>
          <a:p>
            <a:pPr algn="just"/>
            <a:r>
              <a:rPr lang="en-US" sz="1800" u="sng" dirty="0">
                <a:solidFill>
                  <a:srgbClr val="FF0000"/>
                </a:solidFill>
                <a:ea typeface="Times New Roman" panose="02020603050405020304" pitchFamily="18" charset="0"/>
              </a:rPr>
              <a:t>NOTE:</a:t>
            </a:r>
            <a:r>
              <a:rPr lang="en-US" sz="1800" u="sng" dirty="0">
                <a:solidFill>
                  <a:srgbClr val="FF0000"/>
                </a:solidFill>
                <a:ea typeface="Arial" panose="020B0604020202020204" pitchFamily="34" charset="0"/>
              </a:rPr>
              <a:t> In the 4x100-meter relay and 4x200-meter relay, and other relays with legs of 200 meters or less, each exchange zone in which the incoming competitor is running 200 meters or less will be 30 meters long. All exchange zones for races more than 200 meters will remain at 20 meters.</a:t>
            </a:r>
            <a:endParaRPr lang="en-US" sz="1800" dirty="0"/>
          </a:p>
        </p:txBody>
      </p:sp>
      <p:sp>
        <p:nvSpPr>
          <p:cNvPr id="4" name="Footer Placeholder 3"/>
          <p:cNvSpPr>
            <a:spLocks noGrp="1"/>
          </p:cNvSpPr>
          <p:nvPr>
            <p:ph type="ftr" sz="quarter" idx="11"/>
          </p:nvPr>
        </p:nvSpPr>
        <p:spPr/>
        <p:txBody>
          <a:bodyPr/>
          <a:lstStyle/>
          <a:p>
            <a:pPr>
              <a:defRPr/>
            </a:pPr>
            <a:r>
              <a:rPr lang="en-US" dirty="0"/>
              <a:t>www.nfhs.org</a:t>
            </a:r>
          </a:p>
        </p:txBody>
      </p:sp>
    </p:spTree>
  </p:cSld>
  <p:clrMapOvr>
    <a:masterClrMapping/>
  </p:clrMapOvr>
  <p:transition>
    <p:pull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1501418" y="508000"/>
            <a:ext cx="7055557" cy="1174044"/>
          </a:xfrm>
        </p:spPr>
        <p:txBody>
          <a:bodyPr/>
          <a:lstStyle/>
          <a:p>
            <a:r>
              <a:rPr lang="en-US" sz="3640" cap="none" dirty="0"/>
              <a:t>Other Rules Affected 5-10-6 thru 11</a:t>
            </a:r>
            <a:br>
              <a:rPr lang="en-US" sz="3640" cap="none" dirty="0"/>
            </a:br>
            <a:r>
              <a:rPr lang="en-US" sz="3640" cap="none" dirty="0"/>
              <a:t>(Pages 38 &amp; 39)</a:t>
            </a:r>
            <a:endParaRPr lang="en-US" sz="3640" dirty="0"/>
          </a:p>
        </p:txBody>
      </p:sp>
      <p:sp>
        <p:nvSpPr>
          <p:cNvPr id="3" name="Content Placeholder 2"/>
          <p:cNvSpPr>
            <a:spLocks noGrp="1"/>
          </p:cNvSpPr>
          <p:nvPr>
            <p:ph idx="1"/>
          </p:nvPr>
        </p:nvSpPr>
        <p:spPr>
          <a:xfrm>
            <a:off x="1100138" y="1864311"/>
            <a:ext cx="7875587" cy="4660314"/>
          </a:xfrm>
        </p:spPr>
        <p:txBody>
          <a:bodyPr/>
          <a:lstStyle/>
          <a:p>
            <a:pPr marL="0" indent="0" algn="just">
              <a:buNone/>
            </a:pPr>
            <a:r>
              <a:rPr lang="en-US" sz="2190" b="1" dirty="0"/>
              <a:t>Art. 7 . . . The baton shall be handed from the incoming runner to the outgoing runner within the exchange zone. The passing of the baton commences when the baton is first touched by the outgoing runner and is completed when the baton is solely in the possession of the outgoing runner. If the baton is dropped in the exchange zone, in a legitimate attempt to hand it, either competitor may retrieve it, even from another lane, provided the competitor does not interfere with an opponent and the baton is retrieved within the limits of the original </a:t>
            </a:r>
            <a:r>
              <a:rPr lang="en-US" sz="2290" b="1" dirty="0"/>
              <a:t>exchange zone extended across the track. If the baton is dropped outside the exchange zone, it must be retrieved by the competitor who dropped it. </a:t>
            </a:r>
          </a:p>
          <a:p>
            <a:pPr marL="0" indent="0">
              <a:buNone/>
            </a:pPr>
            <a:endParaRPr lang="en-US" sz="2240" dirty="0"/>
          </a:p>
          <a:p>
            <a:pPr marL="0" indent="0">
              <a:buNone/>
            </a:pPr>
            <a:endParaRPr lang="en-US" b="1" dirty="0"/>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dirty="0"/>
              <a:t>www.nfhs.org</a:t>
            </a:r>
          </a:p>
        </p:txBody>
      </p:sp>
    </p:spTree>
  </p:cSld>
  <p:clrMapOvr>
    <a:masterClrMapping/>
  </p:clrMapOvr>
  <p:transition>
    <p:pull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525463"/>
            <a:ext cx="7519987" cy="1122715"/>
          </a:xfrm>
        </p:spPr>
        <p:txBody>
          <a:bodyPr/>
          <a:lstStyle/>
          <a:p>
            <a:r>
              <a:rPr lang="en-US" sz="3200" cap="none" dirty="0"/>
              <a:t>Other Rules Affected 5-10-6 thru 11</a:t>
            </a:r>
            <a:br>
              <a:rPr lang="en-US" sz="3200" cap="none" dirty="0"/>
            </a:br>
            <a:r>
              <a:rPr lang="en-US" sz="3200" cap="none" dirty="0"/>
              <a:t>(Pages 38 &amp; 39)</a:t>
            </a:r>
            <a:endParaRPr lang="en-US" sz="3200" dirty="0"/>
          </a:p>
        </p:txBody>
      </p:sp>
      <p:sp>
        <p:nvSpPr>
          <p:cNvPr id="3" name="Content Placeholder 2"/>
          <p:cNvSpPr>
            <a:spLocks noGrp="1"/>
          </p:cNvSpPr>
          <p:nvPr>
            <p:ph idx="1"/>
          </p:nvPr>
        </p:nvSpPr>
        <p:spPr>
          <a:xfrm>
            <a:off x="1100138" y="1882065"/>
            <a:ext cx="7875587" cy="4604459"/>
          </a:xfrm>
        </p:spPr>
        <p:txBody>
          <a:bodyPr/>
          <a:lstStyle/>
          <a:p>
            <a:pPr algn="just"/>
            <a:r>
              <a:rPr lang="en-US" sz="2000" b="1" dirty="0"/>
              <a:t>ART. </a:t>
            </a:r>
            <a:r>
              <a:rPr lang="en-US" sz="2000" b="1" u="sng" dirty="0">
                <a:solidFill>
                  <a:srgbClr val="FF0000"/>
                </a:solidFill>
              </a:rPr>
              <a:t>9</a:t>
            </a:r>
            <a:r>
              <a:rPr lang="en-US" sz="2000" b="1" strike="sngStrike" dirty="0"/>
              <a:t> 10</a:t>
            </a:r>
            <a:r>
              <a:rPr lang="en-US" sz="2000" b="1" dirty="0"/>
              <a:t>. . . In relay races</a:t>
            </a:r>
            <a:r>
              <a:rPr lang="en-US" sz="2000" b="1" strike="sngStrike" dirty="0"/>
              <a:t> where acceleration zones are not permitted</a:t>
            </a:r>
            <a:r>
              <a:rPr lang="en-US" sz="2000" b="1" dirty="0"/>
              <a:t>, each outgoing competitor, while waiting for the baton, shall take a position entirely within the </a:t>
            </a:r>
            <a:r>
              <a:rPr lang="en-US" sz="2000" b="1" u="sng" dirty="0">
                <a:solidFill>
                  <a:srgbClr val="FF0000"/>
                </a:solidFill>
              </a:rPr>
              <a:t>exchange</a:t>
            </a:r>
            <a:r>
              <a:rPr lang="en-US" sz="2000" b="1" strike="sngStrike" dirty="0"/>
              <a:t> passing</a:t>
            </a:r>
            <a:r>
              <a:rPr lang="en-US" sz="2000" b="1" dirty="0"/>
              <a:t> zone and must complete the exchange while the baton is within the</a:t>
            </a:r>
            <a:r>
              <a:rPr lang="en-US" sz="2000" b="1" strike="sngStrike" dirty="0"/>
              <a:t> 20-meter </a:t>
            </a:r>
            <a:r>
              <a:rPr lang="en-US" sz="2000" b="1" dirty="0"/>
              <a:t>exchange zone. </a:t>
            </a:r>
          </a:p>
          <a:p>
            <a:pPr algn="just"/>
            <a:r>
              <a:rPr lang="en-US" sz="2000" b="1" dirty="0"/>
              <a:t>Art</a:t>
            </a:r>
            <a:r>
              <a:rPr lang="en-US" sz="2000" b="1" dirty="0">
                <a:solidFill>
                  <a:srgbClr val="FF0000"/>
                </a:solidFill>
              </a:rPr>
              <a:t> </a:t>
            </a:r>
            <a:r>
              <a:rPr lang="en-US" sz="2000" b="1" u="sng" dirty="0">
                <a:solidFill>
                  <a:srgbClr val="FF0000"/>
                </a:solidFill>
              </a:rPr>
              <a:t>10</a:t>
            </a:r>
            <a:r>
              <a:rPr lang="en-US" sz="2000" b="1" strike="sngStrike" dirty="0"/>
              <a:t> 11</a:t>
            </a:r>
            <a:r>
              <a:rPr lang="en-US" sz="2000" b="1" dirty="0"/>
              <a:t> . . . 	</a:t>
            </a:r>
          </a:p>
          <a:p>
            <a:pPr algn="just"/>
            <a:r>
              <a:rPr lang="en-US" sz="2000" b="1" dirty="0"/>
              <a:t>Rationale:</a:t>
            </a:r>
            <a:r>
              <a:rPr lang="en-US" sz="2000" dirty="0"/>
              <a:t> </a:t>
            </a:r>
            <a:r>
              <a:rPr lang="en-US" sz="2000" dirty="0">
                <a:solidFill>
                  <a:schemeClr val="accent2"/>
                </a:solidFill>
              </a:rPr>
              <a:t>Brings NFHS track and field rules into conformity with other track and field rules codes. Tracks do not need to be repainted or resurfaced to comply with this rule change. The acceleration zone will now be incorporated into the exchange zone. </a:t>
            </a:r>
            <a:r>
              <a:rPr lang="en-US" sz="2000" dirty="0">
                <a:solidFill>
                  <a:schemeClr val="accent3">
                    <a:lumMod val="60000"/>
                    <a:lumOff val="40000"/>
                  </a:schemeClr>
                </a:solidFill>
              </a:rPr>
              <a:t>Colored tape may be used to denote the exchange zones. Existing acceleration zone markings or colored tape may be used to denote the beginning of the exchange zone. </a:t>
            </a:r>
          </a:p>
          <a:p>
            <a:endParaRPr lang="en-US" sz="2000" dirty="0"/>
          </a:p>
        </p:txBody>
      </p:sp>
      <p:sp>
        <p:nvSpPr>
          <p:cNvPr id="4" name="Footer Placeholder 3"/>
          <p:cNvSpPr>
            <a:spLocks noGrp="1"/>
          </p:cNvSpPr>
          <p:nvPr>
            <p:ph type="ftr" sz="quarter" idx="11"/>
          </p:nvPr>
        </p:nvSpPr>
        <p:spPr/>
        <p:txBody>
          <a:bodyPr/>
          <a:lstStyle/>
          <a:p>
            <a:pPr>
              <a:defRPr/>
            </a:pPr>
            <a:r>
              <a:rPr lang="en-US" dirty="0"/>
              <a:t>www.nfhs.org</a:t>
            </a:r>
          </a:p>
        </p:txBody>
      </p:sp>
    </p:spTree>
  </p:cSld>
  <p:clrMapOvr>
    <a:masterClrMapping/>
  </p:clrMapOvr>
  <p:transition>
    <p:pull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525463"/>
            <a:ext cx="7519987" cy="1338848"/>
          </a:xfrm>
        </p:spPr>
        <p:txBody>
          <a:bodyPr/>
          <a:lstStyle/>
          <a:p>
            <a:r>
              <a:rPr lang="en-US" sz="3200" cap="none" dirty="0"/>
              <a:t>Other Rules Affected 5-10-6 thru 11</a:t>
            </a:r>
            <a:br>
              <a:rPr lang="en-US" sz="3200" cap="none" dirty="0"/>
            </a:br>
            <a:r>
              <a:rPr lang="en-US" sz="3200" cap="none" dirty="0"/>
              <a:t>(Pages 38 &amp; 39)</a:t>
            </a:r>
            <a:endParaRPr lang="en-US" sz="3200" dirty="0"/>
          </a:p>
        </p:txBody>
      </p:sp>
      <p:sp>
        <p:nvSpPr>
          <p:cNvPr id="3" name="Content Placeholder 2"/>
          <p:cNvSpPr>
            <a:spLocks noGrp="1"/>
          </p:cNvSpPr>
          <p:nvPr>
            <p:ph idx="1"/>
          </p:nvPr>
        </p:nvSpPr>
        <p:spPr>
          <a:xfrm>
            <a:off x="1100138" y="2341985"/>
            <a:ext cx="7875587" cy="3377680"/>
          </a:xfrm>
        </p:spPr>
        <p:txBody>
          <a:bodyPr/>
          <a:lstStyle/>
          <a:p>
            <a:pPr marL="0" indent="0" algn="just">
              <a:buNone/>
            </a:pPr>
            <a:endParaRPr lang="en-US" dirty="0"/>
          </a:p>
          <a:p>
            <a:pPr algn="just"/>
            <a:r>
              <a:rPr lang="en-US" sz="2800" u="sng" dirty="0">
                <a:solidFill>
                  <a:srgbClr val="FF0000"/>
                </a:solidFill>
                <a:ea typeface="Times New Roman" panose="02020603050405020304" pitchFamily="18" charset="0"/>
              </a:rPr>
              <a:t>NOTE:</a:t>
            </a:r>
            <a:r>
              <a:rPr lang="en-US" sz="2800" u="sng" dirty="0">
                <a:solidFill>
                  <a:srgbClr val="FF0000"/>
                </a:solidFill>
                <a:ea typeface="Arial" panose="020B0604020202020204" pitchFamily="34" charset="0"/>
              </a:rPr>
              <a:t> In the 4x100-meter relay and 4x200-meter relay, and other relays with legs of 200 meters or less, each exchange zone in which the incoming competitor is running 200 meters or less will be 30 meters long. All exchange zones for races more than 200 meters will remain at 20 meters.</a:t>
            </a:r>
            <a:endParaRPr lang="en-US" dirty="0"/>
          </a:p>
        </p:txBody>
      </p:sp>
      <p:sp>
        <p:nvSpPr>
          <p:cNvPr id="4" name="Footer Placeholder 3"/>
          <p:cNvSpPr>
            <a:spLocks noGrp="1"/>
          </p:cNvSpPr>
          <p:nvPr>
            <p:ph type="ftr" sz="quarter" idx="11"/>
          </p:nvPr>
        </p:nvSpPr>
        <p:spPr/>
        <p:txBody>
          <a:bodyPr/>
          <a:lstStyle/>
          <a:p>
            <a:pPr>
              <a:defRPr/>
            </a:pPr>
            <a:r>
              <a:rPr lang="en-US" dirty="0"/>
              <a:t>www.nfhs.org</a:t>
            </a:r>
          </a:p>
        </p:txBody>
      </p:sp>
    </p:spTree>
  </p:cSld>
  <p:clrMapOvr>
    <a:masterClrMapping/>
  </p:clrMapOvr>
  <p:transition>
    <p:pull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dirty="0"/>
              <a:t>www.nfhs.org</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8125" y="752475"/>
            <a:ext cx="8782050" cy="5705475"/>
          </a:xfrm>
          <a:prstGeom prst="rect">
            <a:avLst/>
          </a:prstGeom>
        </p:spPr>
      </p:pic>
      <mc:AlternateContent xmlns:mc="http://schemas.openxmlformats.org/markup-compatibility/2006" xmlns:p14="http://schemas.microsoft.com/office/powerpoint/2010/main">
        <mc:Choice Requires="p14">
          <p:contentPart p14:bwMode="auto" r:id="rId3">
            <p14:nvContentPartPr>
              <p14:cNvPr id="4097" name="Ink 1"/>
              <p14:cNvContentPartPr>
                <a14:cpLocks xmlns:a14="http://schemas.microsoft.com/office/drawing/2010/main" noRot="1" noChangeAspect="1" noEditPoints="1" noChangeArrowheads="1" noChangeShapeType="1"/>
              </p14:cNvContentPartPr>
              <p14:nvPr/>
            </p14:nvContentPartPr>
            <p14:xfrm>
              <a:off x="-623888" y="3581400"/>
              <a:ext cx="5334001" cy="1912938"/>
            </p14:xfrm>
          </p:contentPart>
        </mc:Choice>
        <mc:Fallback xmlns="">
          <p:pic>
            <p:nvPicPr>
              <p:cNvPr id="4097" name="Ink 1"/>
              <p:cNvPicPr>
                <a:picLocks noRot="1" noChangeAspect="1" noEditPoints="1" noChangeArrowheads="1" noChangeShapeType="1"/>
              </p:cNvPicPr>
              <p:nvPr/>
            </p:nvPicPr>
            <p:blipFill>
              <a:blip r:embed="rId4"/>
              <a:stretch>
                <a:fillRect/>
              </a:stretch>
            </p:blipFill>
            <p:spPr>
              <a:xfrm>
                <a:off x="-633247" y="3572040"/>
                <a:ext cx="5352719" cy="193165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098" name="Ink 2"/>
              <p14:cNvContentPartPr>
                <a14:cpLocks xmlns:a14="http://schemas.microsoft.com/office/drawing/2010/main" noRot="1" noChangeAspect="1" noEditPoints="1" noChangeArrowheads="1" noChangeShapeType="1"/>
              </p14:cNvContentPartPr>
              <p14:nvPr/>
            </p14:nvContentPartPr>
            <p14:xfrm>
              <a:off x="2460625" y="4008438"/>
              <a:ext cx="519113" cy="7937"/>
            </p14:xfrm>
          </p:contentPart>
        </mc:Choice>
        <mc:Fallback xmlns="">
          <p:pic>
            <p:nvPicPr>
              <p:cNvPr id="4098" name="Ink 2"/>
              <p:cNvPicPr>
                <a:picLocks noRot="1" noChangeAspect="1" noEditPoints="1" noChangeArrowheads="1" noChangeShapeType="1"/>
              </p:cNvPicPr>
              <p:nvPr/>
            </p:nvPicPr>
            <p:blipFill>
              <a:blip r:embed="rId6"/>
              <a:stretch>
                <a:fillRect/>
              </a:stretch>
            </p:blipFill>
            <p:spPr>
              <a:xfrm>
                <a:off x="2451252" y="3999058"/>
                <a:ext cx="537859" cy="2669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099" name="Ink 3"/>
              <p14:cNvContentPartPr>
                <a14:cpLocks xmlns:a14="http://schemas.microsoft.com/office/drawing/2010/main" noRot="1" noChangeAspect="1" noEditPoints="1" noChangeArrowheads="1" noChangeShapeType="1"/>
              </p14:cNvContentPartPr>
              <p14:nvPr/>
            </p14:nvContentPartPr>
            <p14:xfrm>
              <a:off x="1227138" y="4664075"/>
              <a:ext cx="647700" cy="1588"/>
            </p14:xfrm>
          </p:contentPart>
        </mc:Choice>
        <mc:Fallback xmlns="">
          <p:pic>
            <p:nvPicPr>
              <p:cNvPr id="4099" name="Ink 3"/>
              <p:cNvPicPr>
                <a:picLocks noRot="1" noChangeAspect="1" noEditPoints="1" noChangeArrowheads="1" noChangeShapeType="1"/>
              </p:cNvPicPr>
              <p:nvPr/>
            </p:nvPicPr>
            <p:blipFill>
              <a:blip r:embed="rId8"/>
              <a:stretch>
                <a:fillRect/>
              </a:stretch>
            </p:blipFill>
            <p:spPr>
              <a:xfrm>
                <a:off x="1217782" y="4622787"/>
                <a:ext cx="666411" cy="8416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100" name="Ink 4"/>
              <p14:cNvContentPartPr>
                <a14:cpLocks xmlns:a14="http://schemas.microsoft.com/office/drawing/2010/main" noRot="1" noChangeAspect="1" noEditPoints="1" noChangeArrowheads="1" noChangeShapeType="1"/>
              </p14:cNvContentPartPr>
              <p14:nvPr/>
            </p14:nvContentPartPr>
            <p14:xfrm>
              <a:off x="3771900" y="3978275"/>
              <a:ext cx="481013" cy="7938"/>
            </p14:xfrm>
          </p:contentPart>
        </mc:Choice>
        <mc:Fallback xmlns="">
          <p:pic>
            <p:nvPicPr>
              <p:cNvPr id="4100" name="Ink 4"/>
              <p:cNvPicPr>
                <a:picLocks noRot="1" noChangeAspect="1" noEditPoints="1" noChangeArrowheads="1" noChangeShapeType="1"/>
              </p:cNvPicPr>
              <p:nvPr/>
            </p:nvPicPr>
            <p:blipFill>
              <a:blip r:embed="rId10"/>
              <a:stretch>
                <a:fillRect/>
              </a:stretch>
            </p:blipFill>
            <p:spPr>
              <a:xfrm>
                <a:off x="3762532" y="3968894"/>
                <a:ext cx="499749" cy="2670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101" name="Ink 5"/>
              <p14:cNvContentPartPr>
                <a14:cpLocks xmlns:a14="http://schemas.microsoft.com/office/drawing/2010/main" noRot="1" noChangeAspect="1" noEditPoints="1" noChangeArrowheads="1" noChangeShapeType="1"/>
              </p14:cNvContentPartPr>
              <p14:nvPr/>
            </p14:nvContentPartPr>
            <p14:xfrm>
              <a:off x="5707063" y="3268663"/>
              <a:ext cx="1028700" cy="69850"/>
            </p14:xfrm>
          </p:contentPart>
        </mc:Choice>
        <mc:Fallback xmlns="">
          <p:pic>
            <p:nvPicPr>
              <p:cNvPr id="4101" name="Ink 5"/>
              <p:cNvPicPr>
                <a:picLocks noRot="1" noChangeAspect="1" noEditPoints="1" noChangeArrowheads="1" noChangeShapeType="1"/>
              </p:cNvPicPr>
              <p:nvPr/>
            </p:nvPicPr>
            <p:blipFill>
              <a:blip r:embed="rId12"/>
              <a:stretch>
                <a:fillRect/>
              </a:stretch>
            </p:blipFill>
            <p:spPr>
              <a:xfrm>
                <a:off x="5697705" y="3259204"/>
                <a:ext cx="1047417" cy="8876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102" name="Ink 6"/>
              <p14:cNvContentPartPr>
                <a14:cpLocks xmlns:a14="http://schemas.microsoft.com/office/drawing/2010/main" noRot="1" noChangeAspect="1" noEditPoints="1" noChangeArrowheads="1" noChangeShapeType="1"/>
              </p14:cNvContentPartPr>
              <p14:nvPr/>
            </p14:nvContentPartPr>
            <p14:xfrm>
              <a:off x="5380038" y="3276600"/>
              <a:ext cx="1173162" cy="290513"/>
            </p14:xfrm>
          </p:contentPart>
        </mc:Choice>
        <mc:Fallback xmlns="">
          <p:pic>
            <p:nvPicPr>
              <p:cNvPr id="4102" name="Ink 6"/>
              <p:cNvPicPr>
                <a:picLocks noRot="1" noChangeAspect="1" noEditPoints="1" noChangeArrowheads="1" noChangeShapeType="1"/>
              </p:cNvPicPr>
              <p:nvPr/>
            </p:nvPicPr>
            <p:blipFill>
              <a:blip r:embed="rId14"/>
              <a:stretch>
                <a:fillRect/>
              </a:stretch>
            </p:blipFill>
            <p:spPr>
              <a:xfrm>
                <a:off x="5370681" y="3267217"/>
                <a:ext cx="1191875" cy="309279"/>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103" name="Ink 7"/>
              <p14:cNvContentPartPr>
                <a14:cpLocks xmlns:a14="http://schemas.microsoft.com/office/drawing/2010/main" noRot="1" noChangeAspect="1" noEditPoints="1" noChangeArrowheads="1" noChangeShapeType="1"/>
              </p14:cNvContentPartPr>
              <p14:nvPr/>
            </p14:nvContentPartPr>
            <p14:xfrm>
              <a:off x="6651625" y="2743200"/>
              <a:ext cx="1806575" cy="358775"/>
            </p14:xfrm>
          </p:contentPart>
        </mc:Choice>
        <mc:Fallback xmlns="">
          <p:pic>
            <p:nvPicPr>
              <p:cNvPr id="4103" name="Ink 7"/>
              <p:cNvPicPr>
                <a:picLocks noRot="1" noChangeAspect="1" noEditPoints="1" noChangeArrowheads="1" noChangeShapeType="1"/>
              </p:cNvPicPr>
              <p:nvPr/>
            </p:nvPicPr>
            <p:blipFill>
              <a:blip r:embed="rId16"/>
              <a:stretch>
                <a:fillRect/>
              </a:stretch>
            </p:blipFill>
            <p:spPr>
              <a:xfrm>
                <a:off x="6642265" y="2733834"/>
                <a:ext cx="1825296" cy="377506"/>
              </a:xfrm>
              <a:prstGeom prst="rect">
                <a:avLst/>
              </a:prstGeom>
            </p:spPr>
          </p:pic>
        </mc:Fallback>
      </mc:AlternateContent>
    </p:spTree>
  </p:cSld>
  <p:clrMapOvr>
    <a:masterClrMapping/>
  </p:clrMapOvr>
  <p:transition>
    <p:pull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525463"/>
            <a:ext cx="7519987" cy="93662"/>
          </a:xfrm>
        </p:spPr>
        <p:txBody>
          <a:bodyPr/>
          <a:lstStyle/>
          <a:p>
            <a:endParaRPr lang="en-US" dirty="0"/>
          </a:p>
        </p:txBody>
      </p:sp>
      <p:sp>
        <p:nvSpPr>
          <p:cNvPr id="4" name="Footer Placeholder 3"/>
          <p:cNvSpPr>
            <a:spLocks noGrp="1"/>
          </p:cNvSpPr>
          <p:nvPr>
            <p:ph type="ftr" sz="quarter" idx="11"/>
          </p:nvPr>
        </p:nvSpPr>
        <p:spPr/>
        <p:txBody>
          <a:bodyPr/>
          <a:lstStyle/>
          <a:p>
            <a:pPr>
              <a:defRPr/>
            </a:pPr>
            <a:r>
              <a:rPr lang="en-US" dirty="0"/>
              <a:t>www.nfhs.org</a:t>
            </a:r>
          </a:p>
        </p:txBody>
      </p:sp>
      <p:pic>
        <p:nvPicPr>
          <p:cNvPr id="1026" name="Picture 2" descr="C:\Users\JIM\Desktop\T&amp;F Pictures\Exchange Zone.jpg"/>
          <p:cNvPicPr>
            <a:picLocks noGrp="1" noChangeAspect="1" noChangeArrowheads="1"/>
          </p:cNvPicPr>
          <p:nvPr>
            <p:ph idx="1"/>
          </p:nvPr>
        </p:nvPicPr>
        <p:blipFill>
          <a:blip r:embed="rId2" cstate="print"/>
          <a:srcRect/>
          <a:stretch>
            <a:fillRect/>
          </a:stretch>
        </p:blipFill>
        <p:spPr bwMode="auto">
          <a:xfrm>
            <a:off x="295276" y="371475"/>
            <a:ext cx="8680450" cy="5953126"/>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3073" name="Ink 1"/>
              <p14:cNvContentPartPr>
                <a14:cpLocks xmlns:a14="http://schemas.microsoft.com/office/drawing/2010/main" noRot="1" noChangeAspect="1" noEditPoints="1" noChangeArrowheads="1" noChangeShapeType="1"/>
              </p14:cNvContentPartPr>
              <p14:nvPr/>
            </p14:nvContentPartPr>
            <p14:xfrm>
              <a:off x="1600200" y="4084638"/>
              <a:ext cx="3178175" cy="723900"/>
            </p14:xfrm>
          </p:contentPart>
        </mc:Choice>
        <mc:Fallback xmlns="">
          <p:pic>
            <p:nvPicPr>
              <p:cNvPr id="3073" name="Ink 1"/>
              <p:cNvPicPr>
                <a:picLocks noRot="1" noChangeAspect="1" noEditPoints="1" noChangeArrowheads="1" noChangeShapeType="1"/>
              </p:cNvPicPr>
              <p:nvPr/>
            </p:nvPicPr>
            <p:blipFill>
              <a:blip r:embed="rId4"/>
              <a:stretch>
                <a:fillRect/>
              </a:stretch>
            </p:blipFill>
            <p:spPr>
              <a:xfrm>
                <a:off x="1590876" y="4075362"/>
                <a:ext cx="3196824" cy="74245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074" name="Ink 2"/>
              <p14:cNvContentPartPr>
                <a14:cpLocks xmlns:a14="http://schemas.microsoft.com/office/drawing/2010/main" noRot="1" noChangeAspect="1" noEditPoints="1" noChangeArrowheads="1" noChangeShapeType="1"/>
              </p14:cNvContentPartPr>
              <p14:nvPr/>
            </p14:nvContentPartPr>
            <p14:xfrm>
              <a:off x="40554275" y="47064613"/>
              <a:ext cx="0" cy="0"/>
            </p14:xfrm>
          </p:contentPart>
        </mc:Choice>
        <mc:Fallback xmlns="">
          <p:pic>
            <p:nvPicPr>
              <p:cNvPr id="3074" name="Ink 2"/>
              <p:cNvPicPr>
                <a:picLocks noRot="1" noChangeAspect="1" noEditPoints="1" noChangeArrowheads="1" noChangeShapeType="1"/>
              </p:cNvPicPr>
              <p:nvPr/>
            </p:nvPicPr>
            <p:blipFill>
              <a:blip r:embed="rId6"/>
              <a:stretch>
                <a:fillRect/>
              </a:stretch>
            </p:blipFill>
            <p:spPr>
              <a:xfrm>
                <a:off x="40554275" y="47064613"/>
                <a:ext cx="0" cy="0"/>
              </a:xfrm>
              <a:prstGeom prst="rect">
                <a:avLst/>
              </a:prstGeom>
            </p:spPr>
          </p:pic>
        </mc:Fallback>
      </mc:AlternateContent>
    </p:spTree>
  </p:cSld>
  <p:clrMapOvr>
    <a:masterClrMapping/>
  </p:clrMapOvr>
  <p:transition>
    <p:pull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1455738" y="447675"/>
            <a:ext cx="7519987" cy="77788"/>
          </a:xfrm>
        </p:spPr>
        <p:txBody>
          <a:bodyPr/>
          <a:lstStyle/>
          <a:p>
            <a:endParaRPr lang="en-US" dirty="0"/>
          </a:p>
        </p:txBody>
      </p:sp>
      <p:sp>
        <p:nvSpPr>
          <p:cNvPr id="4" name="Footer Placeholder 3"/>
          <p:cNvSpPr>
            <a:spLocks noGrp="1"/>
          </p:cNvSpPr>
          <p:nvPr>
            <p:ph type="ftr" sz="quarter" idx="11"/>
          </p:nvPr>
        </p:nvSpPr>
        <p:spPr/>
        <p:txBody>
          <a:bodyPr/>
          <a:lstStyle/>
          <a:p>
            <a:pPr>
              <a:defRPr/>
            </a:pPr>
            <a:r>
              <a:rPr lang="en-US" dirty="0"/>
              <a:t>www.nfhs.org</a:t>
            </a:r>
          </a:p>
        </p:txBody>
      </p:sp>
      <p:pic>
        <p:nvPicPr>
          <p:cNvPr id="9" name="Picture 2" descr="C:\Users\JIM\Desktop\T&amp;F Pictures\Painted Exchange Zone.jpg"/>
          <p:cNvPicPr>
            <a:picLocks noGrp="1" noChangeAspect="1" noChangeArrowheads="1"/>
          </p:cNvPicPr>
          <p:nvPr>
            <p:ph idx="1"/>
          </p:nvPr>
        </p:nvPicPr>
        <p:blipFill>
          <a:blip r:embed="rId2" cstate="print"/>
          <a:srcRect/>
          <a:stretch>
            <a:fillRect/>
          </a:stretch>
        </p:blipFill>
        <p:spPr bwMode="auto">
          <a:xfrm>
            <a:off x="2076450" y="1943100"/>
            <a:ext cx="5333999" cy="3962400"/>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2049" name="Ink 1"/>
              <p14:cNvContentPartPr>
                <a14:cpLocks xmlns:a14="http://schemas.microsoft.com/office/drawing/2010/main" noRot="1" noChangeAspect="1" noEditPoints="1" noChangeArrowheads="1" noChangeShapeType="1"/>
              </p14:cNvContentPartPr>
              <p14:nvPr/>
            </p14:nvContentPartPr>
            <p14:xfrm>
              <a:off x="10050463" y="4838700"/>
              <a:ext cx="39687" cy="938213"/>
            </p14:xfrm>
          </p:contentPart>
        </mc:Choice>
        <mc:Fallback xmlns="">
          <p:pic>
            <p:nvPicPr>
              <p:cNvPr id="2049" name="Ink 1"/>
              <p:cNvPicPr>
                <a:picLocks noRot="1" noChangeAspect="1" noEditPoints="1" noChangeArrowheads="1" noChangeShapeType="1"/>
              </p:cNvPicPr>
              <p:nvPr/>
            </p:nvPicPr>
            <p:blipFill>
              <a:blip r:embed="rId4"/>
              <a:stretch>
                <a:fillRect/>
              </a:stretch>
            </p:blipFill>
            <p:spPr>
              <a:xfrm>
                <a:off x="10040819" y="4829332"/>
                <a:ext cx="58974" cy="95694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50" name="Ink 2"/>
              <p14:cNvContentPartPr>
                <a14:cpLocks xmlns:a14="http://schemas.microsoft.com/office/drawing/2010/main" noRot="1" noChangeAspect="1" noEditPoints="1" noChangeArrowheads="1" noChangeShapeType="1"/>
              </p14:cNvContentPartPr>
              <p14:nvPr/>
            </p14:nvContentPartPr>
            <p14:xfrm>
              <a:off x="3405188" y="3063875"/>
              <a:ext cx="2813050" cy="122238"/>
            </p14:xfrm>
          </p:contentPart>
        </mc:Choice>
        <mc:Fallback xmlns="">
          <p:pic>
            <p:nvPicPr>
              <p:cNvPr id="2050" name="Ink 2"/>
              <p:cNvPicPr>
                <a:picLocks noRot="1" noChangeAspect="1" noEditPoints="1" noChangeArrowheads="1" noChangeShapeType="1"/>
              </p:cNvPicPr>
              <p:nvPr/>
            </p:nvPicPr>
            <p:blipFill>
              <a:blip r:embed="rId6"/>
              <a:stretch>
                <a:fillRect/>
              </a:stretch>
            </p:blipFill>
            <p:spPr>
              <a:xfrm>
                <a:off x="3395826" y="3054582"/>
                <a:ext cx="2831775" cy="140824"/>
              </a:xfrm>
              <a:prstGeom prst="rect">
                <a:avLst/>
              </a:prstGeom>
            </p:spPr>
          </p:pic>
        </mc:Fallback>
      </mc:AlternateContent>
    </p:spTree>
  </p:cSld>
  <p:clrMapOvr>
    <a:masterClrMapping/>
  </p:clrMapOvr>
  <p:transition>
    <p:pull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1455738" y="479744"/>
            <a:ext cx="7519987" cy="45719"/>
          </a:xfrm>
        </p:spPr>
        <p:txBody>
          <a:bodyPr/>
          <a:lstStyle/>
          <a:p>
            <a:endParaRPr lang="en-US" dirty="0"/>
          </a:p>
        </p:txBody>
      </p:sp>
      <p:sp>
        <p:nvSpPr>
          <p:cNvPr id="3" name="Content Placeholder 2"/>
          <p:cNvSpPr>
            <a:spLocks noGrp="1"/>
          </p:cNvSpPr>
          <p:nvPr>
            <p:ph idx="1"/>
          </p:nvPr>
        </p:nvSpPr>
        <p:spPr>
          <a:xfrm>
            <a:off x="342900" y="533400"/>
            <a:ext cx="8632825" cy="5844856"/>
          </a:xfrm>
        </p:spPr>
        <p:txBody>
          <a:bodyPr/>
          <a:lstStyle/>
          <a:p>
            <a:endParaRPr lang="en-US" dirty="0"/>
          </a:p>
        </p:txBody>
      </p:sp>
      <p:sp>
        <p:nvSpPr>
          <p:cNvPr id="4" name="Footer Placeholder 3"/>
          <p:cNvSpPr>
            <a:spLocks noGrp="1"/>
          </p:cNvSpPr>
          <p:nvPr>
            <p:ph type="ftr" sz="quarter" idx="11"/>
          </p:nvPr>
        </p:nvSpPr>
        <p:spPr/>
        <p:txBody>
          <a:bodyPr/>
          <a:lstStyle/>
          <a:p>
            <a:pPr>
              <a:defRPr/>
            </a:pPr>
            <a:r>
              <a:rPr lang="en-US" dirty="0"/>
              <a:t>www.nfhs.org</a:t>
            </a:r>
          </a:p>
        </p:txBody>
      </p:sp>
      <p:graphicFrame>
        <p:nvGraphicFramePr>
          <p:cNvPr id="34818" name="Object 2"/>
          <p:cNvGraphicFramePr>
            <a:graphicFrameLocks noChangeAspect="1"/>
          </p:cNvGraphicFramePr>
          <p:nvPr>
            <p:extLst>
              <p:ext uri="{D42A27DB-BD31-4B8C-83A1-F6EECF244321}">
                <p14:modId xmlns:p14="http://schemas.microsoft.com/office/powerpoint/2010/main" val="1499532010"/>
              </p:ext>
            </p:extLst>
          </p:nvPr>
        </p:nvGraphicFramePr>
        <p:xfrm>
          <a:off x="346076" y="394968"/>
          <a:ext cx="8629649" cy="5983288"/>
        </p:xfrm>
        <a:graphic>
          <a:graphicData uri="http://schemas.openxmlformats.org/presentationml/2006/ole">
            <mc:AlternateContent xmlns:mc="http://schemas.openxmlformats.org/markup-compatibility/2006">
              <mc:Choice xmlns:v="urn:schemas-microsoft-com:vml" Requires="v">
                <p:oleObj spid="_x0000_s1026" name="Acrobat Document" r:id="rId3" imgW="24136215" imgH="15954285" progId="AcroExch.Document.DC">
                  <p:embed/>
                </p:oleObj>
              </mc:Choice>
              <mc:Fallback>
                <p:oleObj name="Acrobat Document" r:id="rId3" imgW="24136215" imgH="15954285" progId="AcroExch.Document.DC">
                  <p:embed/>
                  <p:pic>
                    <p:nvPicPr>
                      <p:cNvPr id="3481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76" y="394968"/>
                        <a:ext cx="8629649" cy="5983288"/>
                      </a:xfrm>
                      <a:prstGeom prst="rect">
                        <a:avLst/>
                      </a:prstGeom>
                      <a:noFill/>
                      <a:ln>
                        <a:noFill/>
                      </a:ln>
                      <a:effectLst/>
                    </p:spPr>
                  </p:pic>
                </p:oleObj>
              </mc:Fallback>
            </mc:AlternateContent>
          </a:graphicData>
        </a:graphic>
      </p:graphicFrame>
    </p:spTree>
  </p:cSld>
  <p:clrMapOvr>
    <a:masterClrMapping/>
  </p:clrMapOvr>
  <p:transition>
    <p:pull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F1E07-CA1A-45BF-A529-057EB20EDB19}"/>
              </a:ext>
            </a:extLst>
          </p:cNvPr>
          <p:cNvSpPr>
            <a:spLocks noGrp="1"/>
          </p:cNvSpPr>
          <p:nvPr>
            <p:ph type="title"/>
          </p:nvPr>
        </p:nvSpPr>
        <p:spPr/>
        <p:txBody>
          <a:bodyPr/>
          <a:lstStyle/>
          <a:p>
            <a:r>
              <a:rPr lang="en-US" dirty="0"/>
              <a:t>Exchange zones</a:t>
            </a:r>
          </a:p>
        </p:txBody>
      </p:sp>
      <p:sp>
        <p:nvSpPr>
          <p:cNvPr id="3" name="Content Placeholder 2">
            <a:extLst>
              <a:ext uri="{FF2B5EF4-FFF2-40B4-BE49-F238E27FC236}">
                <a16:creationId xmlns:a16="http://schemas.microsoft.com/office/drawing/2014/main" id="{EF3C3D8F-B136-48C2-85E7-144D59520EA0}"/>
              </a:ext>
            </a:extLst>
          </p:cNvPr>
          <p:cNvSpPr>
            <a:spLocks noGrp="1"/>
          </p:cNvSpPr>
          <p:nvPr>
            <p:ph idx="1"/>
          </p:nvPr>
        </p:nvSpPr>
        <p:spPr/>
        <p:txBody>
          <a:bodyPr/>
          <a:lstStyle/>
          <a:p>
            <a:pPr marL="0" lvl="0" indent="0" eaLnBrk="0" hangingPunct="0">
              <a:spcBef>
                <a:spcPct val="30000"/>
              </a:spcBef>
              <a:buNone/>
            </a:pPr>
            <a:r>
              <a:rPr lang="en-US" sz="1600" b="1" dirty="0">
                <a:solidFill>
                  <a:prstClr val="black"/>
                </a:solidFill>
              </a:rPr>
              <a:t>Rationale:</a:t>
            </a:r>
            <a:r>
              <a:rPr lang="en-US" sz="1600" dirty="0">
                <a:solidFill>
                  <a:prstClr val="black"/>
                </a:solidFill>
              </a:rPr>
              <a:t> Aligns NFHS track and field rules with other track and field rules codes. </a:t>
            </a:r>
          </a:p>
          <a:p>
            <a:pPr marL="0" lvl="0" indent="0" eaLnBrk="0" hangingPunct="0">
              <a:spcBef>
                <a:spcPct val="30000"/>
              </a:spcBef>
              <a:buNone/>
            </a:pPr>
            <a:r>
              <a:rPr lang="en-US" sz="1600" dirty="0">
                <a:solidFill>
                  <a:prstClr val="black"/>
                </a:solidFill>
              </a:rPr>
              <a:t>Tracks do not need to be repainted or resurfaced to comply with this rule change as the acceleration zone will now be incorporated into the exchange zone. </a:t>
            </a:r>
          </a:p>
          <a:p>
            <a:pPr marL="0" lvl="0" indent="0" eaLnBrk="0" hangingPunct="0">
              <a:spcBef>
                <a:spcPct val="30000"/>
              </a:spcBef>
              <a:buNone/>
            </a:pPr>
            <a:r>
              <a:rPr lang="en-US" sz="1600" dirty="0">
                <a:solidFill>
                  <a:prstClr val="black"/>
                </a:solidFill>
              </a:rPr>
              <a:t>Colored tape may be used to denote the exchange zones. </a:t>
            </a:r>
          </a:p>
          <a:p>
            <a:pPr marL="0" lvl="0" indent="0" eaLnBrk="0" hangingPunct="0">
              <a:spcBef>
                <a:spcPct val="30000"/>
              </a:spcBef>
              <a:buNone/>
            </a:pPr>
            <a:r>
              <a:rPr lang="en-US" sz="1600" dirty="0">
                <a:solidFill>
                  <a:prstClr val="black"/>
                </a:solidFill>
              </a:rPr>
              <a:t>Existing acceleration zone markings or colored tape may be used to denote the beginning of the exchange zone. </a:t>
            </a:r>
          </a:p>
          <a:p>
            <a:pPr marL="0" lvl="0" indent="0" eaLnBrk="0" hangingPunct="0">
              <a:spcBef>
                <a:spcPct val="30000"/>
              </a:spcBef>
              <a:buNone/>
            </a:pPr>
            <a:endParaRPr lang="en-US" sz="1600" dirty="0">
              <a:solidFill>
                <a:prstClr val="black"/>
              </a:solidFill>
            </a:endParaRPr>
          </a:p>
          <a:p>
            <a:pPr marL="0" lvl="0" indent="0" eaLnBrk="0" hangingPunct="0">
              <a:spcBef>
                <a:spcPct val="30000"/>
              </a:spcBef>
              <a:buNone/>
            </a:pPr>
            <a:r>
              <a:rPr lang="en-US" sz="1600" dirty="0">
                <a:solidFill>
                  <a:prstClr val="black"/>
                </a:solidFill>
              </a:rPr>
              <a:t>In the 4x100m and 4x200m, and other relays with legs of 200m or less, each exchange zone will be 30m long. All exchange zones for races over 200m will remain at 20m. </a:t>
            </a:r>
          </a:p>
          <a:p>
            <a:pPr marL="0" indent="0">
              <a:buNone/>
            </a:pPr>
            <a:endParaRPr lang="en-US" dirty="0"/>
          </a:p>
          <a:p>
            <a:r>
              <a:rPr lang="en-US" dirty="0"/>
              <a:t>New 30 m Exchange Zone Layout</a:t>
            </a:r>
          </a:p>
          <a:p>
            <a:pPr marL="0" lvl="0" indent="0" eaLnBrk="0" hangingPunct="0">
              <a:spcBef>
                <a:spcPct val="30000"/>
              </a:spcBef>
              <a:buNone/>
            </a:pPr>
            <a:r>
              <a:rPr lang="en-US" sz="1600" dirty="0">
                <a:solidFill>
                  <a:prstClr val="black"/>
                </a:solidFill>
              </a:rPr>
              <a:t>Available on the NFHS website: </a:t>
            </a:r>
            <a:r>
              <a:rPr lang="en-US" sz="1600" dirty="0">
                <a:solidFill>
                  <a:prstClr val="black"/>
                </a:solidFill>
                <a:hlinkClick r:id="rId2">
                  <a:extLst>
                    <a:ext uri="{A12FA001-AC4F-418D-AE19-62706E023703}">
                      <ahyp:hlinkClr xmlns:ahyp="http://schemas.microsoft.com/office/drawing/2018/hyperlinkcolor" val="tx"/>
                    </a:ext>
                  </a:extLst>
                </a:hlinkClick>
              </a:rPr>
              <a:t>https://www.nfhs.org/media/1020307/20190730_asba_30m-new-exchange-zones_final.pdf</a:t>
            </a:r>
            <a:endParaRPr lang="en-US" sz="1600" dirty="0">
              <a:solidFill>
                <a:prstClr val="black"/>
              </a:solidFill>
            </a:endParaRPr>
          </a:p>
          <a:p>
            <a:endParaRPr lang="en-US" dirty="0"/>
          </a:p>
        </p:txBody>
      </p:sp>
      <p:sp>
        <p:nvSpPr>
          <p:cNvPr id="4" name="Footer Placeholder 3">
            <a:extLst>
              <a:ext uri="{FF2B5EF4-FFF2-40B4-BE49-F238E27FC236}">
                <a16:creationId xmlns:a16="http://schemas.microsoft.com/office/drawing/2014/main" id="{6AC4D8F7-2B7D-42FD-8EAE-02A9BD4E3FD0}"/>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2697067519"/>
      </p:ext>
    </p:extLst>
  </p:cSld>
  <p:clrMapOvr>
    <a:masterClrMapping/>
  </p:clrMapOvr>
  <p:transition>
    <p:pull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45911" y="1127919"/>
            <a:ext cx="7467600" cy="5350002"/>
          </a:xfrm>
        </p:spPr>
        <p:txBody>
          <a:bodyPr>
            <a:normAutofit fontScale="92500" lnSpcReduction="10000"/>
          </a:bodyPr>
          <a:lstStyle/>
          <a:p>
            <a:pPr marL="0" lvl="0" indent="0" algn="ctr">
              <a:buNone/>
            </a:pPr>
            <a:r>
              <a:rPr lang="en-US" u="sng" dirty="0">
                <a:solidFill>
                  <a:srgbClr val="FF0000"/>
                </a:solidFill>
              </a:rPr>
              <a:t>PURPOSE</a:t>
            </a:r>
            <a:endParaRPr lang="en-US" dirty="0">
              <a:solidFill>
                <a:srgbClr val="FF0000"/>
              </a:solidFill>
            </a:endParaRPr>
          </a:p>
          <a:p>
            <a:pPr algn="just"/>
            <a:r>
              <a:rPr lang="en-US" dirty="0"/>
              <a:t>To promote </a:t>
            </a:r>
            <a:r>
              <a:rPr lang="en-US" b="1" u="heavy" dirty="0"/>
              <a:t>Safety, Fairness, and Consistency.</a:t>
            </a:r>
            <a:r>
              <a:rPr lang="en-US" dirty="0"/>
              <a:t>    </a:t>
            </a:r>
          </a:p>
          <a:p>
            <a:pPr lvl="0" algn="just"/>
            <a:r>
              <a:rPr lang="en-US" dirty="0"/>
              <a:t>To provide a common understanding and 	application of NFHS T&amp;F/CC Rules and PIAA Modifications.</a:t>
            </a:r>
          </a:p>
          <a:p>
            <a:pPr lvl="0" algn="just"/>
            <a:r>
              <a:rPr lang="en-US" dirty="0">
                <a:solidFill>
                  <a:schemeClr val="accent3"/>
                </a:solidFill>
              </a:rPr>
              <a:t>To affirm the role of the Statewide Rules’ Interpreter and Chapter </a:t>
            </a:r>
            <a:r>
              <a:rPr lang="en-US" dirty="0">
                <a:solidFill>
                  <a:srgbClr val="0000FF"/>
                </a:solidFill>
              </a:rPr>
              <a:t>Rules’ Interpreters and review the </a:t>
            </a:r>
            <a:r>
              <a:rPr lang="en-US" dirty="0">
                <a:solidFill>
                  <a:schemeClr val="accent3"/>
                </a:solidFill>
              </a:rPr>
              <a:t>Rules Interpretation/Question process:  </a:t>
            </a:r>
          </a:p>
          <a:p>
            <a:pPr marL="0" lvl="0" indent="0" algn="just">
              <a:buNone/>
            </a:pPr>
            <a:r>
              <a:rPr lang="en-US" dirty="0">
                <a:solidFill>
                  <a:srgbClr val="CC00CC"/>
                </a:solidFill>
              </a:rPr>
              <a:t>	Chapter Rules’ Interpreter &gt;</a:t>
            </a:r>
          </a:p>
          <a:p>
            <a:pPr marL="0" lvl="0" indent="0" algn="just">
              <a:buNone/>
            </a:pPr>
            <a:r>
              <a:rPr lang="en-US" dirty="0">
                <a:solidFill>
                  <a:srgbClr val="CC00CC"/>
                </a:solidFill>
              </a:rPr>
              <a:t>	Statewide Rules’ Interpreter &gt; PIAA &gt; NFHS</a:t>
            </a:r>
          </a:p>
          <a:p>
            <a:pPr lvl="0" algn="just"/>
            <a:r>
              <a:rPr lang="en-US" dirty="0"/>
              <a:t>To review the process for Rule Changes/Modifications</a:t>
            </a:r>
          </a:p>
          <a:p>
            <a:pPr lvl="0" algn="just"/>
            <a:r>
              <a:rPr lang="en-US" i="1" dirty="0">
                <a:solidFill>
                  <a:srgbClr val="00CC00"/>
                </a:solidFill>
              </a:rPr>
              <a:t>    </a:t>
            </a:r>
            <a:r>
              <a:rPr lang="en-US" sz="2600" i="1" dirty="0">
                <a:solidFill>
                  <a:srgbClr val="00CC00"/>
                </a:solidFill>
              </a:rPr>
              <a:t>2020 NFHS T&amp;F/CC </a:t>
            </a:r>
            <a:r>
              <a:rPr lang="en-US" sz="2600" i="1">
                <a:solidFill>
                  <a:srgbClr val="00CC00"/>
                </a:solidFill>
              </a:rPr>
              <a:t>Rule Change Questionnaire </a:t>
            </a:r>
            <a:r>
              <a:rPr lang="en-US" sz="2600" i="1" dirty="0">
                <a:solidFill>
                  <a:srgbClr val="00CC00"/>
                </a:solidFill>
              </a:rPr>
              <a:t>(April)</a:t>
            </a:r>
            <a:endParaRPr lang="en-US" sz="2600" dirty="0">
              <a:solidFill>
                <a:srgbClr val="00CC00"/>
              </a:solidFill>
            </a:endParaRPr>
          </a:p>
          <a:p>
            <a:pPr marL="457200" lvl="1" indent="0" algn="just">
              <a:buNone/>
            </a:pPr>
            <a:r>
              <a:rPr lang="en-US" dirty="0">
                <a:solidFill>
                  <a:srgbClr val="CC00CC"/>
                </a:solidFill>
              </a:rPr>
              <a:t>CHAPTER LEVEL DECISION&gt;PIAA&gt;NFHS</a:t>
            </a:r>
            <a:endParaRPr lang="en-US" dirty="0">
              <a:solidFill>
                <a:srgbClr val="00CC00"/>
              </a:solidFill>
            </a:endParaRPr>
          </a:p>
          <a:p>
            <a:pPr lvl="0" algn="just"/>
            <a:r>
              <a:rPr lang="en-US" dirty="0">
                <a:solidFill>
                  <a:srgbClr val="00CC00"/>
                </a:solidFill>
              </a:rPr>
              <a:t>    2021 NFHS Rule Change Proposal Deadline (May 1)</a:t>
            </a:r>
            <a:endParaRPr lang="en-US" dirty="0"/>
          </a:p>
          <a:p>
            <a:pPr lvl="0" algn="just"/>
            <a:r>
              <a:rPr lang="en-US" dirty="0">
                <a:solidFill>
                  <a:srgbClr val="00CC00"/>
                </a:solidFill>
              </a:rPr>
              <a:t>    PIAA T&amp;F Steering Committee Meeting (June)</a:t>
            </a:r>
          </a:p>
          <a:p>
            <a:pPr lvl="0" algn="just"/>
            <a:r>
              <a:rPr lang="en-US" dirty="0">
                <a:solidFill>
                  <a:srgbClr val="00CC00"/>
                </a:solidFill>
              </a:rPr>
              <a:t>    PIAA CC Steering Committee Meeting (January)</a:t>
            </a:r>
          </a:p>
          <a:p>
            <a:pPr lvl="0" algn="just"/>
            <a:r>
              <a:rPr lang="en-US" i="1" dirty="0">
                <a:solidFill>
                  <a:srgbClr val="00CC00"/>
                </a:solidFill>
              </a:rPr>
              <a:t>    </a:t>
            </a:r>
            <a:endParaRPr lang="en-US" dirty="0"/>
          </a:p>
        </p:txBody>
      </p:sp>
      <p:sp>
        <p:nvSpPr>
          <p:cNvPr id="2" name="Title 1"/>
          <p:cNvSpPr>
            <a:spLocks noGrp="1"/>
          </p:cNvSpPr>
          <p:nvPr>
            <p:ph type="title"/>
          </p:nvPr>
        </p:nvSpPr>
        <p:spPr/>
        <p:txBody>
          <a:bodyPr>
            <a:normAutofit/>
          </a:bodyPr>
          <a:lstStyle/>
          <a:p>
            <a:pPr lvl="0"/>
            <a:r>
              <a:rPr lang="en-US" u="sng" dirty="0">
                <a:solidFill>
                  <a:srgbClr val="00B050"/>
                </a:solidFill>
              </a:rPr>
              <a:t>Welcome/Introductions</a:t>
            </a:r>
            <a:br>
              <a:rPr lang="en-US" dirty="0">
                <a:solidFill>
                  <a:srgbClr val="00B050"/>
                </a:solidFill>
              </a:rPr>
            </a:br>
            <a:endParaRPr lang="en-US" dirty="0">
              <a:solidFill>
                <a:srgbClr val="00B050"/>
              </a:solidFill>
            </a:endParaRPr>
          </a:p>
        </p:txBody>
      </p:sp>
    </p:spTree>
  </p:cSld>
  <p:clrMapOvr>
    <a:masterClrMapping/>
  </p:clrMapOvr>
  <p:transition>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blinds(horizontal)">
                                      <p:cBhvr>
                                        <p:cTn id="45" dur="500"/>
                                        <p:tgtEl>
                                          <p:spTgt spid="3">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animEffect transition="in" filter="blinds(horizontal)">
                                      <p:cBhvr>
                                        <p:cTn id="50" dur="500"/>
                                        <p:tgtEl>
                                          <p:spTgt spid="3">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Effect transition="in" filter="blinds(horizontal)">
                                      <p:cBhvr>
                                        <p:cTn id="55" dur="500"/>
                                        <p:tgtEl>
                                          <p:spTgt spid="3">
                                            <p:txEl>
                                              <p:pRg st="10" end="1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3">
                                            <p:txEl>
                                              <p:pRg st="11" end="11"/>
                                            </p:txEl>
                                          </p:spTgt>
                                        </p:tgtEl>
                                        <p:attrNameLst>
                                          <p:attrName>style.visibility</p:attrName>
                                        </p:attrNameLst>
                                      </p:cBhvr>
                                      <p:to>
                                        <p:strVal val="visible"/>
                                      </p:to>
                                    </p:set>
                                    <p:animEffect transition="in" filter="blinds(horizontal)">
                                      <p:cBhvr>
                                        <p:cTn id="60" dur="500"/>
                                        <p:tgtEl>
                                          <p:spTgt spid="3">
                                            <p:txEl>
                                              <p:pRg st="11" end="1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3">
                                            <p:txEl>
                                              <p:pRg st="12" end="12"/>
                                            </p:txEl>
                                          </p:spTgt>
                                        </p:tgtEl>
                                        <p:attrNameLst>
                                          <p:attrName>style.visibility</p:attrName>
                                        </p:attrNameLst>
                                      </p:cBhvr>
                                      <p:to>
                                        <p:strVal val="visible"/>
                                      </p:to>
                                    </p:set>
                                    <p:animEffect transition="in" filter="blinds(horizontal)">
                                      <p:cBhvr>
                                        <p:cTn id="65"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710213"/>
            <a:ext cx="7519987" cy="825623"/>
          </a:xfrm>
        </p:spPr>
        <p:txBody>
          <a:bodyPr/>
          <a:lstStyle/>
          <a:p>
            <a:r>
              <a:rPr lang="en-US" cap="none" dirty="0"/>
              <a:t>Rule</a:t>
            </a:r>
            <a:r>
              <a:rPr lang="en-US" dirty="0"/>
              <a:t> 6-2-6  (</a:t>
            </a:r>
            <a:r>
              <a:rPr lang="en-US" cap="none" dirty="0"/>
              <a:t>Page</a:t>
            </a:r>
            <a:r>
              <a:rPr lang="en-US" dirty="0"/>
              <a:t> 42)</a:t>
            </a:r>
          </a:p>
        </p:txBody>
      </p:sp>
      <p:sp>
        <p:nvSpPr>
          <p:cNvPr id="3" name="Content Placeholder 2"/>
          <p:cNvSpPr>
            <a:spLocks noGrp="1"/>
          </p:cNvSpPr>
          <p:nvPr>
            <p:ph idx="1"/>
          </p:nvPr>
        </p:nvSpPr>
        <p:spPr>
          <a:xfrm>
            <a:off x="1100138" y="1837678"/>
            <a:ext cx="7875587" cy="4658371"/>
          </a:xfrm>
        </p:spPr>
        <p:txBody>
          <a:bodyPr/>
          <a:lstStyle/>
          <a:p>
            <a:pPr algn="just"/>
            <a:r>
              <a:rPr lang="en-US" sz="2490" b="1" dirty="0"/>
              <a:t>Art. 6. . . Warm-ups should not be allowed unless supervised by an event official or the contestants coach and the venue has been declared open by the meet director. </a:t>
            </a:r>
            <a:r>
              <a:rPr lang="en-US" sz="2490" b="1" u="sng" dirty="0">
                <a:solidFill>
                  <a:srgbClr val="FF0000"/>
                </a:solidFill>
              </a:rPr>
              <a:t>It is illegal to run backwards or in the opposite direction (non-legal direction) on a horizontal jump, pole vault, or javelin runway. </a:t>
            </a:r>
            <a:r>
              <a:rPr lang="en-US" sz="2490" b="1" dirty="0"/>
              <a:t>At the conclusion of any field event there should be no further practice and implements, including vaulting poles, shall be removed from the area. Once a competition has begun, except as scheduled, competitors are not allowed to use for practice purposes the runway, ring, takeoff area or throwing implements associated with the competition. </a:t>
            </a:r>
            <a:r>
              <a:rPr lang="en-US" b="1" dirty="0"/>
              <a:t>	</a:t>
            </a:r>
          </a:p>
          <a:p>
            <a:endParaRPr lang="en-US" dirty="0"/>
          </a:p>
        </p:txBody>
      </p:sp>
      <p:sp>
        <p:nvSpPr>
          <p:cNvPr id="4" name="Footer Placeholder 3"/>
          <p:cNvSpPr>
            <a:spLocks noGrp="1"/>
          </p:cNvSpPr>
          <p:nvPr>
            <p:ph type="ftr" sz="quarter" idx="11"/>
          </p:nvPr>
        </p:nvSpPr>
        <p:spPr/>
        <p:txBody>
          <a:bodyPr/>
          <a:lstStyle/>
          <a:p>
            <a:pPr>
              <a:defRPr/>
            </a:pPr>
            <a:r>
              <a:rPr lang="en-US" dirty="0"/>
              <a:t>www.nfhs.org</a:t>
            </a:r>
          </a:p>
        </p:txBody>
      </p:sp>
    </p:spTree>
  </p:cSld>
  <p:clrMapOvr>
    <a:masterClrMapping/>
  </p:clrMapOvr>
  <p:transition>
    <p:pull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525463"/>
            <a:ext cx="7519987" cy="1054762"/>
          </a:xfrm>
        </p:spPr>
        <p:txBody>
          <a:bodyPr/>
          <a:lstStyle/>
          <a:p>
            <a:r>
              <a:rPr lang="en-US" cap="none" dirty="0"/>
              <a:t>Rule</a:t>
            </a:r>
            <a:r>
              <a:rPr lang="en-US" dirty="0"/>
              <a:t> 6-2-6  (</a:t>
            </a:r>
            <a:r>
              <a:rPr lang="en-US" cap="none" dirty="0"/>
              <a:t>Page 42</a:t>
            </a:r>
            <a:r>
              <a:rPr lang="en-US" dirty="0"/>
              <a:t>)</a:t>
            </a:r>
          </a:p>
        </p:txBody>
      </p:sp>
      <p:sp>
        <p:nvSpPr>
          <p:cNvPr id="3" name="Content Placeholder 2"/>
          <p:cNvSpPr>
            <a:spLocks noGrp="1"/>
          </p:cNvSpPr>
          <p:nvPr>
            <p:ph idx="1"/>
          </p:nvPr>
        </p:nvSpPr>
        <p:spPr>
          <a:xfrm>
            <a:off x="1100138" y="1864311"/>
            <a:ext cx="7875587" cy="4603165"/>
          </a:xfrm>
        </p:spPr>
        <p:txBody>
          <a:bodyPr/>
          <a:lstStyle/>
          <a:p>
            <a:pPr algn="just"/>
            <a:r>
              <a:rPr lang="en-US" b="1" dirty="0"/>
              <a:t>PENALTY: First offense shall result in a warning and, if repeated, disqualification from that event. If the incident recurs, the athlete will be disqualified from further competition in the meet. </a:t>
            </a:r>
          </a:p>
          <a:p>
            <a:pPr algn="just"/>
            <a:endParaRPr lang="en-US" b="1" dirty="0"/>
          </a:p>
          <a:p>
            <a:pPr algn="just"/>
            <a:r>
              <a:rPr lang="en-US" b="1" dirty="0"/>
              <a:t>Rationale: </a:t>
            </a:r>
            <a:r>
              <a:rPr lang="en-US" b="1" dirty="0">
                <a:solidFill>
                  <a:schemeClr val="accent3"/>
                </a:solidFill>
              </a:rPr>
              <a:t>By not allowing athletes to run backwards or in the opposite direction on horizontal jumps, pole vault, and javelin runways, competitors will be more aware of their surroundings and the risk of injury will be minimized. This change also promotes a more organized and efficient warm-up period. </a:t>
            </a:r>
            <a:r>
              <a:rPr lang="en-US" b="1" dirty="0"/>
              <a:t>	</a:t>
            </a:r>
          </a:p>
          <a:p>
            <a:endParaRPr lang="en-US" dirty="0"/>
          </a:p>
        </p:txBody>
      </p:sp>
      <p:sp>
        <p:nvSpPr>
          <p:cNvPr id="4" name="Footer Placeholder 3"/>
          <p:cNvSpPr>
            <a:spLocks noGrp="1"/>
          </p:cNvSpPr>
          <p:nvPr>
            <p:ph type="ftr" sz="quarter" idx="11"/>
          </p:nvPr>
        </p:nvSpPr>
        <p:spPr/>
        <p:txBody>
          <a:bodyPr/>
          <a:lstStyle/>
          <a:p>
            <a:pPr>
              <a:defRPr/>
            </a:pPr>
            <a:r>
              <a:rPr lang="en-US" dirty="0"/>
              <a:t>www.nfhs.org</a:t>
            </a:r>
          </a:p>
        </p:txBody>
      </p:sp>
    </p:spTree>
  </p:cSld>
  <p:clrMapOvr>
    <a:masterClrMapping/>
  </p:clrMapOvr>
  <p:transition>
    <p:pull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525464"/>
            <a:ext cx="7519987" cy="1356602"/>
          </a:xfrm>
        </p:spPr>
        <p:txBody>
          <a:bodyPr/>
          <a:lstStyle/>
          <a:p>
            <a:r>
              <a:rPr lang="en-US" sz="3590" cap="none" dirty="0"/>
              <a:t>Rule 6-3-2b4(a)  (Page 45)</a:t>
            </a:r>
          </a:p>
        </p:txBody>
      </p:sp>
      <p:sp>
        <p:nvSpPr>
          <p:cNvPr id="3" name="Content Placeholder 2"/>
          <p:cNvSpPr>
            <a:spLocks noGrp="1"/>
          </p:cNvSpPr>
          <p:nvPr>
            <p:ph idx="1"/>
          </p:nvPr>
        </p:nvSpPr>
        <p:spPr>
          <a:xfrm>
            <a:off x="1100138" y="1864310"/>
            <a:ext cx="7875587" cy="4650789"/>
          </a:xfrm>
        </p:spPr>
        <p:txBody>
          <a:bodyPr/>
          <a:lstStyle/>
          <a:p>
            <a:pPr algn="just"/>
            <a:r>
              <a:rPr lang="en-US" sz="2080" b="1" dirty="0"/>
              <a:t>Art. 2. . . When there is a tie at any distance or height of a field event, places and points scored shall be awarded as follows: </a:t>
            </a:r>
            <a:endParaRPr lang="en-US" sz="2080" dirty="0"/>
          </a:p>
          <a:p>
            <a:pPr algn="just"/>
            <a:r>
              <a:rPr lang="en-US" sz="2080" dirty="0"/>
              <a:t>b. For places determined by height: </a:t>
            </a:r>
          </a:p>
          <a:p>
            <a:pPr algn="just"/>
            <a:r>
              <a:rPr lang="en-US" sz="2080" dirty="0"/>
              <a:t>4. If the tie remains after applying (1) and (2) and: </a:t>
            </a:r>
          </a:p>
          <a:p>
            <a:pPr algn="just"/>
            <a:r>
              <a:rPr lang="en-US" sz="2080" dirty="0"/>
              <a:t>(a.) It concerns first place; the competitors tying shall make one more attempt at the height at which they failed. If no decision is reached, the bar shall be lowered in increments of 1 inch </a:t>
            </a:r>
            <a:r>
              <a:rPr lang="en-US" sz="2080" u="sng" dirty="0">
                <a:solidFill>
                  <a:srgbClr val="C00000"/>
                </a:solidFill>
              </a:rPr>
              <a:t>(2 cm)</a:t>
            </a:r>
            <a:r>
              <a:rPr lang="en-US" sz="2080" dirty="0">
                <a:solidFill>
                  <a:srgbClr val="C00000"/>
                </a:solidFill>
              </a:rPr>
              <a:t> </a:t>
            </a:r>
            <a:r>
              <a:rPr lang="en-US" sz="2080" dirty="0"/>
              <a:t>in the high jump and 3 inches </a:t>
            </a:r>
            <a:r>
              <a:rPr lang="en-US" sz="2080" u="sng" dirty="0">
                <a:solidFill>
                  <a:srgbClr val="C00000"/>
                </a:solidFill>
              </a:rPr>
              <a:t>(7 cm)</a:t>
            </a:r>
            <a:r>
              <a:rPr lang="en-US" sz="2080" dirty="0">
                <a:solidFill>
                  <a:srgbClr val="C00000"/>
                </a:solidFill>
              </a:rPr>
              <a:t> </a:t>
            </a:r>
            <a:r>
              <a:rPr lang="en-US" sz="2080" dirty="0"/>
              <a:t>in the pole vault. If two or more of the tying contestants cleared the height, the bar shall be raised by intervals of 1 inch </a:t>
            </a:r>
            <a:r>
              <a:rPr lang="en-US" sz="2080" u="sng" dirty="0">
                <a:solidFill>
                  <a:srgbClr val="C00000"/>
                </a:solidFill>
              </a:rPr>
              <a:t>(2 cm)</a:t>
            </a:r>
            <a:r>
              <a:rPr lang="en-US" sz="2080" dirty="0">
                <a:solidFill>
                  <a:srgbClr val="C00000"/>
                </a:solidFill>
              </a:rPr>
              <a:t> </a:t>
            </a:r>
            <a:r>
              <a:rPr lang="en-US" sz="2080" dirty="0"/>
              <a:t>in the high jump and 3 inches </a:t>
            </a:r>
            <a:r>
              <a:rPr lang="en-US" sz="2080" u="sng" dirty="0">
                <a:solidFill>
                  <a:srgbClr val="C00000"/>
                </a:solidFill>
              </a:rPr>
              <a:t>(7 cm)</a:t>
            </a:r>
            <a:r>
              <a:rPr lang="en-US" sz="2080" dirty="0">
                <a:solidFill>
                  <a:srgbClr val="C00000"/>
                </a:solidFill>
              </a:rPr>
              <a:t> </a:t>
            </a:r>
            <a:r>
              <a:rPr lang="en-US" sz="2080" dirty="0"/>
              <a:t>in the pole vault. Each competitor shall attempt one trial at each height until a winner is determined. 	</a:t>
            </a:r>
          </a:p>
          <a:p>
            <a:pPr algn="just"/>
            <a:r>
              <a:rPr lang="en-US" b="1" dirty="0"/>
              <a:t>Rationale: </a:t>
            </a:r>
            <a:r>
              <a:rPr lang="en-US" b="1" dirty="0">
                <a:solidFill>
                  <a:srgbClr val="0070C0"/>
                </a:solidFill>
              </a:rPr>
              <a:t>Provides appropriate metric increments for vertical jumps tie-breaking jump-offs. </a:t>
            </a:r>
            <a:r>
              <a:rPr lang="en-US" b="1" dirty="0"/>
              <a:t>	</a:t>
            </a:r>
          </a:p>
          <a:p>
            <a:endParaRPr lang="en-US" dirty="0"/>
          </a:p>
        </p:txBody>
      </p:sp>
      <p:sp>
        <p:nvSpPr>
          <p:cNvPr id="4" name="Footer Placeholder 3"/>
          <p:cNvSpPr>
            <a:spLocks noGrp="1"/>
          </p:cNvSpPr>
          <p:nvPr>
            <p:ph type="ftr" sz="quarter" idx="11"/>
          </p:nvPr>
        </p:nvSpPr>
        <p:spPr/>
        <p:txBody>
          <a:bodyPr/>
          <a:lstStyle/>
          <a:p>
            <a:pPr>
              <a:defRPr/>
            </a:pPr>
            <a:r>
              <a:rPr lang="en-US" dirty="0"/>
              <a:t>www.nfhs.org</a:t>
            </a:r>
          </a:p>
        </p:txBody>
      </p:sp>
    </p:spTree>
  </p:cSld>
  <p:clrMapOvr>
    <a:masterClrMapping/>
  </p:clrMapOvr>
  <p:transition>
    <p:pull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525463"/>
            <a:ext cx="7519987" cy="1356603"/>
          </a:xfrm>
        </p:spPr>
        <p:txBody>
          <a:bodyPr/>
          <a:lstStyle/>
          <a:p>
            <a:r>
              <a:rPr lang="en-US" cap="none" dirty="0"/>
              <a:t>Rule</a:t>
            </a:r>
            <a:r>
              <a:rPr lang="en-US" dirty="0"/>
              <a:t> 6-9-5, NOTE, </a:t>
            </a:r>
            <a:r>
              <a:rPr lang="en-US" cap="none" dirty="0"/>
              <a:t>and</a:t>
            </a:r>
            <a:r>
              <a:rPr lang="en-US" dirty="0"/>
              <a:t> </a:t>
            </a:r>
            <a:r>
              <a:rPr lang="en-US" sz="3600" dirty="0"/>
              <a:t>6-9-5</a:t>
            </a:r>
            <a:r>
              <a:rPr lang="en-US" sz="3600" cap="none" dirty="0"/>
              <a:t>a</a:t>
            </a:r>
            <a:br>
              <a:rPr lang="en-US" sz="3600" cap="none" dirty="0"/>
            </a:br>
            <a:r>
              <a:rPr lang="en-US" dirty="0"/>
              <a:t>(</a:t>
            </a:r>
            <a:r>
              <a:rPr lang="en-US" cap="none" dirty="0"/>
              <a:t>Page </a:t>
            </a:r>
            <a:r>
              <a:rPr lang="en-US" dirty="0"/>
              <a:t>61)</a:t>
            </a:r>
          </a:p>
        </p:txBody>
      </p:sp>
      <p:sp>
        <p:nvSpPr>
          <p:cNvPr id="3" name="Content Placeholder 2"/>
          <p:cNvSpPr>
            <a:spLocks noGrp="1"/>
          </p:cNvSpPr>
          <p:nvPr>
            <p:ph idx="1"/>
          </p:nvPr>
        </p:nvSpPr>
        <p:spPr>
          <a:xfrm>
            <a:off x="1100138" y="1890944"/>
            <a:ext cx="7875587" cy="4547956"/>
          </a:xfrm>
        </p:spPr>
        <p:txBody>
          <a:bodyPr/>
          <a:lstStyle/>
          <a:p>
            <a:endParaRPr lang="en-US" sz="2200" b="1" dirty="0"/>
          </a:p>
          <a:p>
            <a:pPr algn="just"/>
            <a:r>
              <a:rPr lang="en-US" sz="2200" b="1" dirty="0"/>
              <a:t>ART. 5 . . . The landing pit shall have a minimum width of 9 feet (2.75 meters) </a:t>
            </a:r>
            <a:r>
              <a:rPr lang="en-US" sz="2200" b="1" u="sng" dirty="0">
                <a:solidFill>
                  <a:srgbClr val="C00000"/>
                </a:solidFill>
              </a:rPr>
              <a:t>and should meet a minimum length of 23 feet (7 meters)</a:t>
            </a:r>
            <a:r>
              <a:rPr lang="en-US" sz="2200" b="1" dirty="0">
                <a:solidFill>
                  <a:srgbClr val="003366"/>
                </a:solidFill>
              </a:rPr>
              <a:t>.</a:t>
            </a:r>
            <a:r>
              <a:rPr lang="en-US" sz="2200" b="1" dirty="0">
                <a:solidFill>
                  <a:srgbClr val="C00000"/>
                </a:solidFill>
              </a:rPr>
              <a:t> </a:t>
            </a:r>
            <a:endParaRPr lang="en-US" sz="2200" b="1" dirty="0"/>
          </a:p>
          <a:p>
            <a:pPr algn="just"/>
            <a:r>
              <a:rPr lang="en-US" sz="2200" b="1" u="sng" dirty="0">
                <a:solidFill>
                  <a:srgbClr val="C00000"/>
                </a:solidFill>
              </a:rPr>
              <a:t>Note: Pits constructed after 2019 shall be at least 23 feet (7 meters) in length. </a:t>
            </a:r>
            <a:endParaRPr lang="en-US" sz="2200" u="sng" dirty="0"/>
          </a:p>
          <a:p>
            <a:pPr algn="just"/>
            <a:r>
              <a:rPr lang="en-US" sz="2200" dirty="0"/>
              <a:t>a. In the long jump </a:t>
            </a:r>
            <a:r>
              <a:rPr lang="en-US" sz="2200" u="sng" dirty="0">
                <a:solidFill>
                  <a:srgbClr val="C00000"/>
                </a:solidFill>
              </a:rPr>
              <a:t>and triple jump, the foul line shall be located by measuring from the nearer edge of the landing pit to the front of the foul line</a:t>
            </a:r>
            <a:r>
              <a:rPr lang="en-US" sz="2200" dirty="0">
                <a:solidFill>
                  <a:srgbClr val="003366"/>
                </a:solidFill>
              </a:rPr>
              <a:t>.</a:t>
            </a:r>
            <a:r>
              <a:rPr lang="en-US" sz="2200" dirty="0"/>
              <a:t> </a:t>
            </a:r>
            <a:endParaRPr lang="en-US" dirty="0"/>
          </a:p>
        </p:txBody>
      </p:sp>
      <p:sp>
        <p:nvSpPr>
          <p:cNvPr id="4" name="Footer Placeholder 3"/>
          <p:cNvSpPr>
            <a:spLocks noGrp="1"/>
          </p:cNvSpPr>
          <p:nvPr>
            <p:ph type="ftr" sz="quarter" idx="11"/>
          </p:nvPr>
        </p:nvSpPr>
        <p:spPr/>
        <p:txBody>
          <a:bodyPr/>
          <a:lstStyle/>
          <a:p>
            <a:pPr>
              <a:defRPr/>
            </a:pPr>
            <a:r>
              <a:rPr lang="en-US" dirty="0"/>
              <a:t>www.nfhs.org</a:t>
            </a:r>
          </a:p>
        </p:txBody>
      </p:sp>
    </p:spTree>
  </p:cSld>
  <p:clrMapOvr>
    <a:masterClrMapping/>
  </p:clrMapOvr>
  <p:transition>
    <p:pull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525463"/>
            <a:ext cx="7519987" cy="1347725"/>
          </a:xfrm>
        </p:spPr>
        <p:txBody>
          <a:bodyPr/>
          <a:lstStyle/>
          <a:p>
            <a:r>
              <a:rPr lang="en-US" cap="none" dirty="0"/>
              <a:t>Rule</a:t>
            </a:r>
            <a:r>
              <a:rPr lang="en-US" dirty="0"/>
              <a:t> 6-9-5  (</a:t>
            </a:r>
            <a:r>
              <a:rPr lang="en-US" cap="none" dirty="0"/>
              <a:t>Page</a:t>
            </a:r>
            <a:r>
              <a:rPr lang="en-US" dirty="0"/>
              <a:t> 61)</a:t>
            </a:r>
          </a:p>
        </p:txBody>
      </p:sp>
      <p:sp>
        <p:nvSpPr>
          <p:cNvPr id="3" name="Content Placeholder 2"/>
          <p:cNvSpPr>
            <a:spLocks noGrp="1"/>
          </p:cNvSpPr>
          <p:nvPr>
            <p:ph idx="1"/>
          </p:nvPr>
        </p:nvSpPr>
        <p:spPr>
          <a:xfrm>
            <a:off x="1100138" y="1864310"/>
            <a:ext cx="7875587" cy="4463465"/>
          </a:xfrm>
        </p:spPr>
        <p:txBody>
          <a:bodyPr/>
          <a:lstStyle/>
          <a:p>
            <a:endParaRPr lang="en-US" dirty="0"/>
          </a:p>
          <a:p>
            <a:pPr algn="just"/>
            <a:r>
              <a:rPr lang="en-US" b="1" i="1" dirty="0"/>
              <a:t>NOTE: Distance from the foul line or takeoff board may be adjusted to accommodate different levels of competition. Competitors may change which foul line or takeoff board they are using during competition, but only with the prior notification and confirmation of the event judge. </a:t>
            </a:r>
            <a:r>
              <a:rPr lang="en-US" dirty="0"/>
              <a:t>	</a:t>
            </a:r>
          </a:p>
          <a:p>
            <a:endParaRPr lang="en-US" dirty="0"/>
          </a:p>
        </p:txBody>
      </p:sp>
      <p:sp>
        <p:nvSpPr>
          <p:cNvPr id="4" name="Footer Placeholder 3"/>
          <p:cNvSpPr>
            <a:spLocks noGrp="1"/>
          </p:cNvSpPr>
          <p:nvPr>
            <p:ph type="ftr" sz="quarter" idx="11"/>
          </p:nvPr>
        </p:nvSpPr>
        <p:spPr/>
        <p:txBody>
          <a:bodyPr/>
          <a:lstStyle/>
          <a:p>
            <a:pPr>
              <a:defRPr/>
            </a:pPr>
            <a:r>
              <a:rPr lang="en-US" dirty="0"/>
              <a:t>www.nfhs.org</a:t>
            </a:r>
          </a:p>
        </p:txBody>
      </p:sp>
    </p:spTree>
  </p:cSld>
  <p:clrMapOvr>
    <a:masterClrMapping/>
  </p:clrMapOvr>
  <p:transition>
    <p:pull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525463"/>
            <a:ext cx="7519987" cy="1356603"/>
          </a:xfrm>
        </p:spPr>
        <p:txBody>
          <a:bodyPr/>
          <a:lstStyle/>
          <a:p>
            <a:r>
              <a:rPr lang="en-US" cap="none" dirty="0"/>
              <a:t>Rule</a:t>
            </a:r>
            <a:r>
              <a:rPr lang="en-US" dirty="0"/>
              <a:t> 6-9-5  (</a:t>
            </a:r>
            <a:r>
              <a:rPr lang="en-US" cap="none" dirty="0"/>
              <a:t>Page</a:t>
            </a:r>
            <a:r>
              <a:rPr lang="en-US" dirty="0"/>
              <a:t> 61)</a:t>
            </a:r>
          </a:p>
        </p:txBody>
      </p:sp>
      <p:sp>
        <p:nvSpPr>
          <p:cNvPr id="3" name="Content Placeholder 2"/>
          <p:cNvSpPr>
            <a:spLocks noGrp="1"/>
          </p:cNvSpPr>
          <p:nvPr>
            <p:ph idx="1"/>
          </p:nvPr>
        </p:nvSpPr>
        <p:spPr>
          <a:xfrm>
            <a:off x="1100138" y="1873188"/>
            <a:ext cx="7875587" cy="4454587"/>
          </a:xfrm>
        </p:spPr>
        <p:txBody>
          <a:bodyPr/>
          <a:lstStyle/>
          <a:p>
            <a:pPr algn="just"/>
            <a:r>
              <a:rPr lang="en-US" dirty="0">
                <a:solidFill>
                  <a:srgbClr val="C00000"/>
                </a:solidFill>
              </a:rPr>
              <a:t>Suggested distances are: 	</a:t>
            </a:r>
          </a:p>
          <a:p>
            <a:pPr marL="0" indent="0" algn="just">
              <a:buNone/>
            </a:pPr>
            <a:r>
              <a:rPr lang="en-US" dirty="0">
                <a:solidFill>
                  <a:srgbClr val="C00000"/>
                </a:solidFill>
              </a:rPr>
              <a:t>			   </a:t>
            </a:r>
            <a:r>
              <a:rPr lang="en-US" b="1" dirty="0">
                <a:solidFill>
                  <a:srgbClr val="C00000"/>
                </a:solidFill>
              </a:rPr>
              <a:t>Boys		               Girls	</a:t>
            </a:r>
          </a:p>
          <a:p>
            <a:pPr algn="just"/>
            <a:r>
              <a:rPr lang="en-US" b="1" dirty="0">
                <a:solidFill>
                  <a:srgbClr val="C00000"/>
                </a:solidFill>
              </a:rPr>
              <a:t>Long Jump	            12 feet (3.7 m)	8 feet (2.5 m)</a:t>
            </a:r>
          </a:p>
          <a:p>
            <a:pPr algn="just"/>
            <a:r>
              <a:rPr lang="en-US" b="1" dirty="0">
                <a:solidFill>
                  <a:srgbClr val="C00000"/>
                </a:solidFill>
              </a:rPr>
              <a:t>Triple Jump   	32 feet (9.8m)	24 feet (7.3 m)</a:t>
            </a:r>
            <a:endParaRPr lang="en-US" b="1" dirty="0"/>
          </a:p>
          <a:p>
            <a:pPr algn="just"/>
            <a:r>
              <a:rPr lang="en-US" b="1" dirty="0"/>
              <a:t>Rationale: </a:t>
            </a:r>
            <a:r>
              <a:rPr lang="en-US" b="1" dirty="0">
                <a:solidFill>
                  <a:schemeClr val="accent3"/>
                </a:solidFill>
              </a:rPr>
              <a:t>Clarifies the language of the 2019 rule change for long jump and triple jump landing pits and the intent of the change. </a:t>
            </a:r>
            <a:r>
              <a:rPr lang="en-US" b="1" dirty="0"/>
              <a:t>	</a:t>
            </a:r>
            <a:endParaRPr lang="en-US" dirty="0"/>
          </a:p>
          <a:p>
            <a:pPr algn="just"/>
            <a:r>
              <a:rPr lang="en-US" sz="2800" dirty="0"/>
              <a:t>Language added back into book for suggested distances for take-off board/foul line.</a:t>
            </a:r>
            <a:endParaRPr lang="en-US" sz="2800" dirty="0">
              <a:ea typeface="Times New Roman" panose="02020603050405020304" pitchFamily="18" charset="0"/>
            </a:endParaRPr>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dirty="0"/>
              <a:t>www.nfhs.org</a:t>
            </a:r>
          </a:p>
        </p:txBody>
      </p:sp>
    </p:spTree>
  </p:cSld>
  <p:clrMapOvr>
    <a:masterClrMapping/>
  </p:clrMapOvr>
  <p:transition>
    <p:pull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1428750"/>
            <a:ext cx="7519987" cy="152400"/>
          </a:xfrm>
        </p:spPr>
        <p:txBody>
          <a:bodyPr/>
          <a:lstStyle/>
          <a:p>
            <a:r>
              <a:rPr lang="en-US" sz="2800" dirty="0"/>
              <a:t>	</a:t>
            </a:r>
            <a:r>
              <a:rPr lang="en-US" sz="1800" dirty="0"/>
              <a:t> </a:t>
            </a:r>
            <a:r>
              <a:rPr lang="en-US" sz="2800" dirty="0"/>
              <a:t>	</a:t>
            </a:r>
            <a:br>
              <a:rPr lang="en-US" sz="2800" dirty="0"/>
            </a:br>
            <a:br>
              <a:rPr lang="en-US" sz="2800" dirty="0"/>
            </a:br>
            <a:endParaRPr lang="en-US" sz="2690" cap="none" dirty="0"/>
          </a:p>
        </p:txBody>
      </p:sp>
      <p:sp>
        <p:nvSpPr>
          <p:cNvPr id="4" name="Footer Placeholder 3"/>
          <p:cNvSpPr>
            <a:spLocks noGrp="1"/>
          </p:cNvSpPr>
          <p:nvPr>
            <p:ph type="ftr" sz="quarter" idx="11"/>
          </p:nvPr>
        </p:nvSpPr>
        <p:spPr/>
        <p:txBody>
          <a:bodyPr/>
          <a:lstStyle/>
          <a:p>
            <a:pPr>
              <a:defRPr/>
            </a:pPr>
            <a:r>
              <a:rPr lang="en-US" dirty="0"/>
              <a:t>www.nfhs.org</a:t>
            </a:r>
          </a:p>
        </p:txBody>
      </p:sp>
      <p:pic>
        <p:nvPicPr>
          <p:cNvPr id="3074" name="Picture 2" descr="C:\Users\JIM\Desktop\T&amp;F Pictures\LJ Pit.jpg"/>
          <p:cNvPicPr>
            <a:picLocks noGrp="1" noChangeAspect="1" noChangeArrowheads="1"/>
          </p:cNvPicPr>
          <p:nvPr>
            <p:ph idx="1"/>
          </p:nvPr>
        </p:nvPicPr>
        <p:blipFill>
          <a:blip r:embed="rId2" cstate="print"/>
          <a:srcRect/>
          <a:stretch>
            <a:fillRect/>
          </a:stretch>
        </p:blipFill>
        <p:spPr bwMode="auto">
          <a:xfrm>
            <a:off x="3514725" y="2076450"/>
            <a:ext cx="2666206" cy="1962150"/>
          </a:xfrm>
          <a:prstGeom prst="rect">
            <a:avLst/>
          </a:prstGeom>
          <a:noFill/>
        </p:spPr>
      </p:pic>
      <p:pic>
        <p:nvPicPr>
          <p:cNvPr id="3075" name="Picture 3" descr="C:\Users\JIM\Desktop\T&amp;F Pictures\Landing Pit.jpg"/>
          <p:cNvPicPr>
            <a:picLocks noChangeAspect="1" noChangeArrowheads="1"/>
          </p:cNvPicPr>
          <p:nvPr/>
        </p:nvPicPr>
        <p:blipFill>
          <a:blip r:embed="rId3" cstate="print"/>
          <a:srcRect/>
          <a:stretch>
            <a:fillRect/>
          </a:stretch>
        </p:blipFill>
        <p:spPr bwMode="auto">
          <a:xfrm>
            <a:off x="6134100" y="1990724"/>
            <a:ext cx="3009900" cy="2066925"/>
          </a:xfrm>
          <a:prstGeom prst="rect">
            <a:avLst/>
          </a:prstGeom>
          <a:noFill/>
        </p:spPr>
      </p:pic>
      <p:pic>
        <p:nvPicPr>
          <p:cNvPr id="3076" name="Picture 4" descr="C:\Users\JIM\Desktop\T&amp;F Pictures\Multiple Boards.jpg"/>
          <p:cNvPicPr>
            <a:picLocks noChangeAspect="1" noChangeArrowheads="1"/>
          </p:cNvPicPr>
          <p:nvPr/>
        </p:nvPicPr>
        <p:blipFill>
          <a:blip r:embed="rId4" cstate="print"/>
          <a:srcRect/>
          <a:stretch>
            <a:fillRect/>
          </a:stretch>
        </p:blipFill>
        <p:spPr bwMode="auto">
          <a:xfrm>
            <a:off x="657225" y="4010025"/>
            <a:ext cx="4419600" cy="2500314"/>
          </a:xfrm>
          <a:prstGeom prst="rect">
            <a:avLst/>
          </a:prstGeom>
          <a:noFill/>
        </p:spPr>
      </p:pic>
      <p:pic>
        <p:nvPicPr>
          <p:cNvPr id="3077" name="Picture 5" descr="C:\Users\JIM\Desktop\T&amp;F Pictures\images.jpg"/>
          <p:cNvPicPr>
            <a:picLocks noChangeAspect="1" noChangeArrowheads="1"/>
          </p:cNvPicPr>
          <p:nvPr/>
        </p:nvPicPr>
        <p:blipFill>
          <a:blip r:embed="rId5" cstate="print"/>
          <a:srcRect/>
          <a:stretch>
            <a:fillRect/>
          </a:stretch>
        </p:blipFill>
        <p:spPr bwMode="auto">
          <a:xfrm>
            <a:off x="5067301" y="4019550"/>
            <a:ext cx="4076700" cy="2486025"/>
          </a:xfrm>
          <a:prstGeom prst="rect">
            <a:avLst/>
          </a:prstGeom>
          <a:noFill/>
        </p:spPr>
      </p:pic>
      <p:pic>
        <p:nvPicPr>
          <p:cNvPr id="3078" name="Picture 6" descr="C:\Users\JIM\Desktop\T&amp;F Pictures\Pit.jpg"/>
          <p:cNvPicPr>
            <a:picLocks noChangeAspect="1" noChangeArrowheads="1"/>
          </p:cNvPicPr>
          <p:nvPr/>
        </p:nvPicPr>
        <p:blipFill>
          <a:blip r:embed="rId6" cstate="print"/>
          <a:srcRect/>
          <a:stretch>
            <a:fillRect/>
          </a:stretch>
        </p:blipFill>
        <p:spPr bwMode="auto">
          <a:xfrm>
            <a:off x="671513" y="1943099"/>
            <a:ext cx="2776537" cy="2028825"/>
          </a:xfrm>
          <a:prstGeom prst="rect">
            <a:avLst/>
          </a:prstGeom>
          <a:noFill/>
        </p:spPr>
      </p:pic>
      <p:sp>
        <p:nvSpPr>
          <p:cNvPr id="10" name="Rectangle 9"/>
          <p:cNvSpPr/>
          <p:nvPr/>
        </p:nvSpPr>
        <p:spPr>
          <a:xfrm>
            <a:off x="1400175" y="657224"/>
            <a:ext cx="7353300" cy="923330"/>
          </a:xfrm>
          <a:prstGeom prst="rect">
            <a:avLst/>
          </a:prstGeom>
        </p:spPr>
        <p:txBody>
          <a:bodyPr wrap="square">
            <a:spAutoFit/>
          </a:bodyPr>
          <a:lstStyle/>
          <a:p>
            <a:pPr algn="just"/>
            <a:r>
              <a:rPr lang="en-US" dirty="0"/>
              <a:t>Jump pits constructed after 2019, the length of the pit shall be at least 23 feet (7 meters).   The distance from the foul line or takeoff board may be adjusted to accommodate different levels of competition.</a:t>
            </a:r>
          </a:p>
        </p:txBody>
      </p:sp>
    </p:spTree>
  </p:cSld>
  <p:clrMapOvr>
    <a:masterClrMapping/>
  </p:clrMapOvr>
  <p:transition>
    <p:pull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525463"/>
            <a:ext cx="7519987" cy="1338848"/>
          </a:xfrm>
        </p:spPr>
        <p:txBody>
          <a:bodyPr/>
          <a:lstStyle/>
          <a:p>
            <a:r>
              <a:rPr lang="en-US" cap="none" dirty="0"/>
              <a:t>Rule</a:t>
            </a:r>
            <a:r>
              <a:rPr lang="en-US" dirty="0"/>
              <a:t> 8-1-1  (</a:t>
            </a:r>
            <a:r>
              <a:rPr lang="en-US" cap="none" dirty="0"/>
              <a:t>Page</a:t>
            </a:r>
            <a:r>
              <a:rPr lang="en-US" dirty="0"/>
              <a:t> 63)</a:t>
            </a:r>
          </a:p>
        </p:txBody>
      </p:sp>
      <p:sp>
        <p:nvSpPr>
          <p:cNvPr id="3" name="Content Placeholder 2"/>
          <p:cNvSpPr>
            <a:spLocks noGrp="1"/>
          </p:cNvSpPr>
          <p:nvPr>
            <p:ph idx="1"/>
          </p:nvPr>
        </p:nvSpPr>
        <p:spPr>
          <a:xfrm>
            <a:off x="1100138" y="1953086"/>
            <a:ext cx="7875587" cy="4904913"/>
          </a:xfrm>
          <a:noFill/>
          <a:ln>
            <a:solidFill>
              <a:srgbClr val="FFFF00"/>
            </a:solidFill>
          </a:ln>
        </p:spPr>
        <p:txBody>
          <a:bodyPr/>
          <a:lstStyle/>
          <a:p>
            <a:pPr algn="just"/>
            <a:r>
              <a:rPr lang="en-US" sz="2150" b="1" dirty="0"/>
              <a:t>ART. 1 . . . The cross country course shall be 2,500 to 5,000 meters (1.5 to 3.1 miles) in length as determined by the meet director or games committee. Measurement shall be along the shortest possible route a runner may take on the prescribed course. </a:t>
            </a:r>
          </a:p>
          <a:p>
            <a:pPr algn="just"/>
            <a:r>
              <a:rPr lang="en-US" dirty="0"/>
              <a:t> </a:t>
            </a:r>
            <a:r>
              <a:rPr lang="en-US" sz="2200" dirty="0"/>
              <a:t>The course shall be clearly marked </a:t>
            </a:r>
            <a:r>
              <a:rPr lang="en-US" sz="2200" u="sng" dirty="0">
                <a:solidFill>
                  <a:srgbClr val="C00000"/>
                </a:solidFill>
              </a:rPr>
              <a:t>using one or more of the following methods:</a:t>
            </a:r>
            <a:r>
              <a:rPr lang="en-US" sz="2200" dirty="0"/>
              <a:t> </a:t>
            </a:r>
          </a:p>
          <a:p>
            <a:pPr algn="just"/>
            <a:r>
              <a:rPr lang="en-US" sz="2200" u="sng" dirty="0">
                <a:solidFill>
                  <a:srgbClr val="C00000"/>
                </a:solidFill>
              </a:rPr>
              <a:t>a.</a:t>
            </a:r>
            <a:r>
              <a:rPr lang="en-US" sz="2200" dirty="0"/>
              <a:t> A </a:t>
            </a:r>
            <a:r>
              <a:rPr lang="en-US" sz="2200" i="1" dirty="0">
                <a:solidFill>
                  <a:schemeClr val="accent4"/>
                </a:solidFill>
              </a:rPr>
              <a:t>single wide line </a:t>
            </a:r>
            <a:r>
              <a:rPr lang="en-US" sz="2200" dirty="0"/>
              <a:t>or </a:t>
            </a:r>
            <a:r>
              <a:rPr lang="en-US" sz="2200" i="1" dirty="0">
                <a:solidFill>
                  <a:schemeClr val="accent4"/>
                </a:solidFill>
              </a:rPr>
              <a:t>boundary lines</a:t>
            </a:r>
            <a:r>
              <a:rPr lang="en-US" sz="2200" dirty="0"/>
              <a:t>, both </a:t>
            </a:r>
            <a:r>
              <a:rPr lang="en-US" sz="2200" dirty="0">
                <a:solidFill>
                  <a:schemeClr val="accent4"/>
                </a:solidFill>
              </a:rPr>
              <a:t>inside and outside</a:t>
            </a:r>
            <a:r>
              <a:rPr lang="en-US" sz="2200" dirty="0"/>
              <a:t>, marked with a material which is not injurious to the eyes or skin</a:t>
            </a:r>
            <a:r>
              <a:rPr lang="en-US" sz="2200" u="sng" dirty="0">
                <a:solidFill>
                  <a:srgbClr val="C00000"/>
                </a:solidFill>
              </a:rPr>
              <a:t>;</a:t>
            </a:r>
            <a:r>
              <a:rPr lang="en-US" sz="2200" dirty="0"/>
              <a:t> </a:t>
            </a:r>
            <a:r>
              <a:rPr lang="en-US" sz="2200" u="sng" dirty="0">
                <a:solidFill>
                  <a:srgbClr val="C00000"/>
                </a:solidFill>
              </a:rPr>
              <a:t>b.</a:t>
            </a:r>
            <a:r>
              <a:rPr lang="en-US" sz="2200" dirty="0"/>
              <a:t> The use of </a:t>
            </a:r>
            <a:r>
              <a:rPr lang="en-US" sz="2200" i="1" dirty="0">
                <a:solidFill>
                  <a:schemeClr val="accent4"/>
                </a:solidFill>
              </a:rPr>
              <a:t>natural or artificial boundary markers</a:t>
            </a:r>
            <a:r>
              <a:rPr lang="en-US" sz="2200" i="1" u="sng" dirty="0">
                <a:solidFill>
                  <a:schemeClr val="accent4"/>
                </a:solidFill>
              </a:rPr>
              <a:t>; or</a:t>
            </a:r>
            <a:r>
              <a:rPr lang="en-US" sz="2200" u="sng" dirty="0"/>
              <a:t> </a:t>
            </a:r>
          </a:p>
          <a:p>
            <a:pPr algn="just"/>
            <a:r>
              <a:rPr lang="en-US" sz="2200" u="sng" dirty="0">
                <a:solidFill>
                  <a:srgbClr val="C00000"/>
                </a:solidFill>
              </a:rPr>
              <a:t>c.</a:t>
            </a:r>
            <a:r>
              <a:rPr lang="en-US" sz="2200" dirty="0"/>
              <a:t> </a:t>
            </a:r>
            <a:r>
              <a:rPr lang="en-US" sz="2200" i="1" dirty="0">
                <a:solidFill>
                  <a:schemeClr val="accent4"/>
                </a:solidFill>
              </a:rPr>
              <a:t>Signposts</a:t>
            </a:r>
            <a:r>
              <a:rPr lang="en-US" sz="2200" dirty="0"/>
              <a:t> with large directional arrows wherever the course turns, or </a:t>
            </a:r>
            <a:r>
              <a:rPr lang="en-US" sz="2400" i="1" dirty="0">
                <a:solidFill>
                  <a:schemeClr val="accent4"/>
                </a:solidFill>
              </a:rPr>
              <a:t>flags</a:t>
            </a:r>
            <a:r>
              <a:rPr lang="en-US" sz="2200" dirty="0"/>
              <a:t> about 1-foot square and mounted on stakes which hold them 6 feet or more above the ground. </a:t>
            </a:r>
            <a:endParaRPr lang="en-US" dirty="0"/>
          </a:p>
          <a:p>
            <a:endParaRPr lang="en-US" dirty="0"/>
          </a:p>
        </p:txBody>
      </p:sp>
      <p:sp>
        <p:nvSpPr>
          <p:cNvPr id="4" name="Footer Placeholder 3"/>
          <p:cNvSpPr>
            <a:spLocks noGrp="1"/>
          </p:cNvSpPr>
          <p:nvPr>
            <p:ph type="ftr" sz="quarter" idx="11"/>
          </p:nvPr>
        </p:nvSpPr>
        <p:spPr/>
        <p:txBody>
          <a:bodyPr/>
          <a:lstStyle/>
          <a:p>
            <a:pPr>
              <a:defRPr/>
            </a:pPr>
            <a:r>
              <a:rPr lang="en-US" dirty="0"/>
              <a:t>www.nfhs.org</a:t>
            </a:r>
          </a:p>
        </p:txBody>
      </p:sp>
    </p:spTree>
  </p:cSld>
  <p:clrMapOvr>
    <a:masterClrMapping/>
  </p:clrMapOvr>
  <p:transition>
    <p:pull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525463"/>
            <a:ext cx="7519987" cy="46037"/>
          </a:xfrm>
        </p:spPr>
        <p:txBody>
          <a:bodyPr/>
          <a:lstStyle/>
          <a:p>
            <a:endParaRPr lang="en-US" dirty="0"/>
          </a:p>
        </p:txBody>
      </p:sp>
      <p:sp>
        <p:nvSpPr>
          <p:cNvPr id="4" name="Footer Placeholder 3"/>
          <p:cNvSpPr>
            <a:spLocks noGrp="1"/>
          </p:cNvSpPr>
          <p:nvPr>
            <p:ph type="ftr" sz="quarter" idx="11"/>
          </p:nvPr>
        </p:nvSpPr>
        <p:spPr/>
        <p:txBody>
          <a:bodyPr/>
          <a:lstStyle/>
          <a:p>
            <a:pPr>
              <a:defRPr/>
            </a:pPr>
            <a:r>
              <a:rPr lang="en-US" dirty="0"/>
              <a:t>www.nfhs.org</a:t>
            </a:r>
          </a:p>
        </p:txBody>
      </p:sp>
      <p:pic>
        <p:nvPicPr>
          <p:cNvPr id="4098" name="Picture 2" descr="C:\Users\JIM\Desktop\T&amp;F Pictures\Single Flag.jpg"/>
          <p:cNvPicPr>
            <a:picLocks noGrp="1" noChangeAspect="1" noChangeArrowheads="1"/>
          </p:cNvPicPr>
          <p:nvPr>
            <p:ph idx="1"/>
          </p:nvPr>
        </p:nvPicPr>
        <p:blipFill>
          <a:blip r:embed="rId2" cstate="print"/>
          <a:srcRect/>
          <a:stretch>
            <a:fillRect/>
          </a:stretch>
        </p:blipFill>
        <p:spPr bwMode="auto">
          <a:xfrm>
            <a:off x="333376" y="725487"/>
            <a:ext cx="3362324" cy="2143125"/>
          </a:xfrm>
          <a:prstGeom prst="rect">
            <a:avLst/>
          </a:prstGeom>
          <a:noFill/>
        </p:spPr>
      </p:pic>
      <p:pic>
        <p:nvPicPr>
          <p:cNvPr id="4100" name="Picture 4" descr="C:\Users\JIM\Desktop\T&amp;F Pictures\Natural Boundary.jpg"/>
          <p:cNvPicPr>
            <a:picLocks noChangeAspect="1" noChangeArrowheads="1"/>
          </p:cNvPicPr>
          <p:nvPr/>
        </p:nvPicPr>
        <p:blipFill>
          <a:blip r:embed="rId3" cstate="print"/>
          <a:srcRect/>
          <a:stretch>
            <a:fillRect/>
          </a:stretch>
        </p:blipFill>
        <p:spPr bwMode="auto">
          <a:xfrm>
            <a:off x="3914775" y="561974"/>
            <a:ext cx="5229224" cy="2438401"/>
          </a:xfrm>
          <a:prstGeom prst="rect">
            <a:avLst/>
          </a:prstGeom>
          <a:noFill/>
        </p:spPr>
      </p:pic>
      <p:pic>
        <p:nvPicPr>
          <p:cNvPr id="4103" name="Picture 7" descr="C:\Users\JIM\Desktop\T&amp;F Pictures\Double Lines.jpg"/>
          <p:cNvPicPr>
            <a:picLocks noChangeAspect="1" noChangeArrowheads="1"/>
          </p:cNvPicPr>
          <p:nvPr/>
        </p:nvPicPr>
        <p:blipFill>
          <a:blip r:embed="rId4" cstate="print"/>
          <a:srcRect/>
          <a:stretch>
            <a:fillRect/>
          </a:stretch>
        </p:blipFill>
        <p:spPr bwMode="auto">
          <a:xfrm>
            <a:off x="142875" y="3009900"/>
            <a:ext cx="9001125" cy="3848100"/>
          </a:xfrm>
          <a:prstGeom prst="rect">
            <a:avLst/>
          </a:prstGeom>
          <a:noFill/>
        </p:spPr>
      </p:pic>
    </p:spTree>
  </p:cSld>
  <p:clrMapOvr>
    <a:masterClrMapping/>
  </p:clrMapOvr>
  <p:transition>
    <p:pull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1455738" y="479744"/>
            <a:ext cx="7519987" cy="45719"/>
          </a:xfrm>
        </p:spPr>
        <p:txBody>
          <a:bodyPr/>
          <a:lstStyle/>
          <a:p>
            <a:endParaRPr lang="en-US" dirty="0"/>
          </a:p>
        </p:txBody>
      </p:sp>
      <p:sp>
        <p:nvSpPr>
          <p:cNvPr id="4" name="Footer Placeholder 3"/>
          <p:cNvSpPr>
            <a:spLocks noGrp="1"/>
          </p:cNvSpPr>
          <p:nvPr>
            <p:ph type="ftr" sz="quarter" idx="11"/>
          </p:nvPr>
        </p:nvSpPr>
        <p:spPr/>
        <p:txBody>
          <a:bodyPr/>
          <a:lstStyle/>
          <a:p>
            <a:pPr>
              <a:defRPr/>
            </a:pPr>
            <a:r>
              <a:rPr lang="en-US" dirty="0"/>
              <a:t>www.nfhs.org</a:t>
            </a:r>
          </a:p>
        </p:txBody>
      </p:sp>
      <p:pic>
        <p:nvPicPr>
          <p:cNvPr id="5122" name="Picture 2" descr="C:\Users\JIM\Desktop\T&amp;F Pictures\Single Line and etc.jpg"/>
          <p:cNvPicPr>
            <a:picLocks noGrp="1" noChangeAspect="1" noChangeArrowheads="1"/>
          </p:cNvPicPr>
          <p:nvPr>
            <p:ph idx="1"/>
          </p:nvPr>
        </p:nvPicPr>
        <p:blipFill>
          <a:blip r:embed="rId2" cstate="print"/>
          <a:srcRect/>
          <a:stretch>
            <a:fillRect/>
          </a:stretch>
        </p:blipFill>
        <p:spPr bwMode="auto">
          <a:xfrm>
            <a:off x="266700" y="647701"/>
            <a:ext cx="4200525" cy="1990724"/>
          </a:xfrm>
          <a:prstGeom prst="rect">
            <a:avLst/>
          </a:prstGeom>
          <a:noFill/>
        </p:spPr>
      </p:pic>
      <p:pic>
        <p:nvPicPr>
          <p:cNvPr id="5123" name="Picture 3" descr="C:\Users\JIM\Desktop\T&amp;F Pictures\images (1).jpg"/>
          <p:cNvPicPr>
            <a:picLocks noChangeAspect="1" noChangeArrowheads="1"/>
          </p:cNvPicPr>
          <p:nvPr/>
        </p:nvPicPr>
        <p:blipFill>
          <a:blip r:embed="rId3" cstate="print"/>
          <a:srcRect/>
          <a:stretch>
            <a:fillRect/>
          </a:stretch>
        </p:blipFill>
        <p:spPr bwMode="auto">
          <a:xfrm>
            <a:off x="5467349" y="4429125"/>
            <a:ext cx="3533775" cy="2076450"/>
          </a:xfrm>
          <a:prstGeom prst="rect">
            <a:avLst/>
          </a:prstGeom>
          <a:noFill/>
        </p:spPr>
      </p:pic>
      <p:pic>
        <p:nvPicPr>
          <p:cNvPr id="7" name="Picture 5" descr="C:\Users\JIM\Desktop\T&amp;F Pictures\Other marking.jpg"/>
          <p:cNvPicPr>
            <a:picLocks noChangeAspect="1" noChangeArrowheads="1"/>
          </p:cNvPicPr>
          <p:nvPr/>
        </p:nvPicPr>
        <p:blipFill>
          <a:blip r:embed="rId4" cstate="print"/>
          <a:srcRect/>
          <a:stretch>
            <a:fillRect/>
          </a:stretch>
        </p:blipFill>
        <p:spPr bwMode="auto">
          <a:xfrm>
            <a:off x="2047875" y="2767013"/>
            <a:ext cx="4667250" cy="1743075"/>
          </a:xfrm>
          <a:prstGeom prst="rect">
            <a:avLst/>
          </a:prstGeom>
          <a:noFill/>
        </p:spPr>
      </p:pic>
      <p:pic>
        <p:nvPicPr>
          <p:cNvPr id="8" name="Picture 6" descr="C:\Users\JIM\Desktop\T&amp;F Pictures\Cones.jpg"/>
          <p:cNvPicPr>
            <a:picLocks noChangeAspect="1" noChangeArrowheads="1"/>
          </p:cNvPicPr>
          <p:nvPr/>
        </p:nvPicPr>
        <p:blipFill>
          <a:blip r:embed="rId5" cstate="print"/>
          <a:srcRect/>
          <a:stretch>
            <a:fillRect/>
          </a:stretch>
        </p:blipFill>
        <p:spPr bwMode="auto">
          <a:xfrm>
            <a:off x="0" y="4552950"/>
            <a:ext cx="4038600" cy="2305049"/>
          </a:xfrm>
          <a:prstGeom prst="rect">
            <a:avLst/>
          </a:prstGeom>
          <a:noFill/>
        </p:spPr>
      </p:pic>
      <p:pic>
        <p:nvPicPr>
          <p:cNvPr id="9" name="Picture 3" descr="C:\Users\JIM\Desktop\T&amp;F Pictures\Pennants.jpg"/>
          <p:cNvPicPr>
            <a:picLocks noChangeAspect="1" noChangeArrowheads="1"/>
          </p:cNvPicPr>
          <p:nvPr/>
        </p:nvPicPr>
        <p:blipFill>
          <a:blip r:embed="rId6" cstate="print"/>
          <a:srcRect/>
          <a:stretch>
            <a:fillRect/>
          </a:stretch>
        </p:blipFill>
        <p:spPr bwMode="auto">
          <a:xfrm>
            <a:off x="5324476" y="798513"/>
            <a:ext cx="3819524" cy="2079625"/>
          </a:xfrm>
          <a:prstGeom prst="rect">
            <a:avLst/>
          </a:prstGeom>
          <a:noFill/>
        </p:spPr>
      </p:pic>
    </p:spTree>
  </p:cSld>
  <p:clrMapOvr>
    <a:masterClrMapping/>
  </p:clrMapOvr>
  <p:transition>
    <p:pull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570" y="594804"/>
            <a:ext cx="6442229" cy="1287262"/>
          </a:xfrm>
        </p:spPr>
        <p:txBody>
          <a:bodyPr>
            <a:normAutofit/>
          </a:bodyPr>
          <a:lstStyle/>
          <a:p>
            <a:r>
              <a:rPr lang="en-US" sz="2800" dirty="0"/>
              <a:t>Submitting a rule change proposal</a:t>
            </a:r>
          </a:p>
        </p:txBody>
      </p:sp>
      <p:sp>
        <p:nvSpPr>
          <p:cNvPr id="3" name="Content Placeholder 2"/>
          <p:cNvSpPr>
            <a:spLocks noGrp="1"/>
          </p:cNvSpPr>
          <p:nvPr>
            <p:ph sz="quarter" idx="1"/>
          </p:nvPr>
        </p:nvSpPr>
        <p:spPr>
          <a:xfrm>
            <a:off x="643631" y="1997476"/>
            <a:ext cx="7467600" cy="2292302"/>
          </a:xfrm>
        </p:spPr>
        <p:txBody>
          <a:bodyPr>
            <a:normAutofit fontScale="62500" lnSpcReduction="20000"/>
          </a:bodyPr>
          <a:lstStyle/>
          <a:p>
            <a:pPr algn="just"/>
            <a:r>
              <a:rPr lang="en-US" sz="3800" dirty="0">
                <a:hlinkClick r:id="rId2"/>
              </a:rPr>
              <a:t>www.nfhs.org/RuleChangeProposal</a:t>
            </a:r>
            <a:endParaRPr lang="en-US" sz="3800" dirty="0"/>
          </a:p>
          <a:p>
            <a:pPr marL="0" indent="0" algn="just">
              <a:buNone/>
            </a:pPr>
            <a:endParaRPr lang="en-US" sz="3800" dirty="0"/>
          </a:p>
          <a:p>
            <a:pPr algn="just"/>
            <a:r>
              <a:rPr lang="en-US" sz="3800" dirty="0"/>
              <a:t>Any submissions must be reviewed by the chapter rules’ interpreter prior to an official submitting an online Rule Change, using the link above.</a:t>
            </a:r>
          </a:p>
          <a:p>
            <a:pPr algn="just"/>
            <a:r>
              <a:rPr lang="en-US" sz="3800" dirty="0"/>
              <a:t>Coordination with the statewide rules' interpreter is encouraged. </a:t>
            </a:r>
          </a:p>
          <a:p>
            <a:endParaRPr lang="en-US" sz="3040" dirty="0"/>
          </a:p>
        </p:txBody>
      </p:sp>
    </p:spTree>
  </p:cSld>
  <p:clrMapOvr>
    <a:masterClrMapping/>
  </p:clrMapOvr>
  <p:transition>
    <p:pull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525463"/>
            <a:ext cx="7519987" cy="1347725"/>
          </a:xfrm>
        </p:spPr>
        <p:txBody>
          <a:bodyPr/>
          <a:lstStyle/>
          <a:p>
            <a:r>
              <a:rPr lang="en-US" cap="none" dirty="0"/>
              <a:t>Rule</a:t>
            </a:r>
            <a:r>
              <a:rPr lang="en-US" dirty="0"/>
              <a:t> 8-1-1  (</a:t>
            </a:r>
            <a:r>
              <a:rPr lang="en-US" cap="none" dirty="0"/>
              <a:t>Pages</a:t>
            </a:r>
            <a:r>
              <a:rPr lang="en-US" dirty="0"/>
              <a:t> 63 &amp; 64)</a:t>
            </a:r>
          </a:p>
        </p:txBody>
      </p:sp>
      <p:sp>
        <p:nvSpPr>
          <p:cNvPr id="3" name="Content Placeholder 2"/>
          <p:cNvSpPr>
            <a:spLocks noGrp="1"/>
          </p:cNvSpPr>
          <p:nvPr>
            <p:ph idx="1"/>
          </p:nvPr>
        </p:nvSpPr>
        <p:spPr>
          <a:xfrm>
            <a:off x="1100138" y="1873188"/>
            <a:ext cx="7875587" cy="4565711"/>
          </a:xfrm>
        </p:spPr>
        <p:txBody>
          <a:bodyPr/>
          <a:lstStyle/>
          <a:p>
            <a:endParaRPr lang="en-US" sz="1840" b="1" dirty="0"/>
          </a:p>
          <a:p>
            <a:pPr algn="just"/>
            <a:r>
              <a:rPr lang="en-US" sz="1840" b="1" dirty="0"/>
              <a:t>NOTE: If a single wide line is used, it may or may not mark the shortest possible route that a runner may take. </a:t>
            </a:r>
          </a:p>
          <a:p>
            <a:pPr algn="just"/>
            <a:r>
              <a:rPr lang="en-US" sz="1840" b="1" dirty="0"/>
              <a:t>FLAG DESIGNATIONS </a:t>
            </a:r>
            <a:endParaRPr lang="en-US" sz="1840" dirty="0"/>
          </a:p>
          <a:p>
            <a:pPr algn="just"/>
            <a:r>
              <a:rPr lang="en-US" sz="1840" dirty="0"/>
              <a:t>• A </a:t>
            </a:r>
            <a:r>
              <a:rPr lang="en-US" sz="1840" dirty="0">
                <a:solidFill>
                  <a:srgbClr val="FF0000"/>
                </a:solidFill>
              </a:rPr>
              <a:t>red flag </a:t>
            </a:r>
            <a:r>
              <a:rPr lang="en-US" sz="1840" dirty="0"/>
              <a:t>indicates a turn to the left. Runners must stay on the right side of the flag. </a:t>
            </a:r>
          </a:p>
          <a:p>
            <a:pPr algn="just"/>
            <a:r>
              <a:rPr lang="en-US" sz="1840" dirty="0"/>
              <a:t>• A </a:t>
            </a:r>
            <a:r>
              <a:rPr lang="en-US" sz="1840" dirty="0">
                <a:solidFill>
                  <a:srgbClr val="FFCC00"/>
                </a:solidFill>
              </a:rPr>
              <a:t>yellow flag </a:t>
            </a:r>
            <a:r>
              <a:rPr lang="en-US" sz="1840" dirty="0"/>
              <a:t>indicates a turn to the right. Runners must stay on the left side of the flag.</a:t>
            </a:r>
          </a:p>
          <a:p>
            <a:pPr algn="just"/>
            <a:r>
              <a:rPr lang="en-US" sz="1840" dirty="0"/>
              <a:t>• A </a:t>
            </a:r>
            <a:r>
              <a:rPr lang="en-US" sz="1840" dirty="0">
                <a:solidFill>
                  <a:schemeClr val="accent3"/>
                </a:solidFill>
              </a:rPr>
              <a:t>blue flag </a:t>
            </a:r>
            <a:r>
              <a:rPr lang="en-US" sz="1840" dirty="0"/>
              <a:t>indicates a course straight ahead. Runners may run on either side of the flag. </a:t>
            </a:r>
            <a:endParaRPr lang="en-US" sz="1840" b="1" dirty="0"/>
          </a:p>
          <a:p>
            <a:pPr algn="just"/>
            <a:r>
              <a:rPr lang="en-US" sz="1840" b="1" dirty="0"/>
              <a:t>ART. 2 . . . In case of a discrepancy in the course markings, directional flag markings and </a:t>
            </a:r>
            <a:r>
              <a:rPr lang="en-US" sz="1840" b="1" u="sng" dirty="0">
                <a:solidFill>
                  <a:srgbClr val="C00000"/>
                </a:solidFill>
              </a:rPr>
              <a:t>cones</a:t>
            </a:r>
            <a:r>
              <a:rPr lang="en-US" sz="1840" b="1" dirty="0"/>
              <a:t> take precedence over any other course markings. </a:t>
            </a:r>
          </a:p>
          <a:p>
            <a:pPr algn="just"/>
            <a:r>
              <a:rPr lang="en-US" sz="1840" b="1" dirty="0"/>
              <a:t>Rationale: </a:t>
            </a:r>
            <a:r>
              <a:rPr lang="en-US" sz="1840" b="1" dirty="0">
                <a:solidFill>
                  <a:srgbClr val="C00000"/>
                </a:solidFill>
              </a:rPr>
              <a:t>The reorganization of the rule defines that a course should be clearly marked with any or all of the methods listed in the rule. </a:t>
            </a:r>
            <a:r>
              <a:rPr lang="en-US" sz="1840" b="1" dirty="0"/>
              <a:t>	</a:t>
            </a:r>
          </a:p>
          <a:p>
            <a:endParaRPr lang="en-US" dirty="0"/>
          </a:p>
        </p:txBody>
      </p:sp>
      <p:sp>
        <p:nvSpPr>
          <p:cNvPr id="4" name="Footer Placeholder 3"/>
          <p:cNvSpPr>
            <a:spLocks noGrp="1"/>
          </p:cNvSpPr>
          <p:nvPr>
            <p:ph type="ftr" sz="quarter" idx="11"/>
          </p:nvPr>
        </p:nvSpPr>
        <p:spPr/>
        <p:txBody>
          <a:bodyPr/>
          <a:lstStyle/>
          <a:p>
            <a:pPr>
              <a:defRPr/>
            </a:pPr>
            <a:r>
              <a:rPr lang="en-US" dirty="0"/>
              <a:t>www.nfhs.org</a:t>
            </a:r>
          </a:p>
        </p:txBody>
      </p:sp>
    </p:spTree>
  </p:cSld>
  <p:clrMapOvr>
    <a:masterClrMapping/>
  </p:clrMapOvr>
  <p:transition>
    <p:pull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525463"/>
            <a:ext cx="7519987" cy="1356603"/>
          </a:xfrm>
        </p:spPr>
        <p:txBody>
          <a:bodyPr/>
          <a:lstStyle/>
          <a:p>
            <a:r>
              <a:rPr lang="en-US" cap="none" dirty="0"/>
              <a:t>Rule</a:t>
            </a:r>
            <a:r>
              <a:rPr lang="en-US" dirty="0"/>
              <a:t> 8-1-3</a:t>
            </a:r>
            <a:r>
              <a:rPr lang="en-US" cap="none" dirty="0"/>
              <a:t>a</a:t>
            </a:r>
            <a:r>
              <a:rPr lang="en-US" dirty="0"/>
              <a:t>  (</a:t>
            </a:r>
            <a:r>
              <a:rPr lang="en-US" cap="none" dirty="0"/>
              <a:t>Page</a:t>
            </a:r>
            <a:r>
              <a:rPr lang="en-US" dirty="0"/>
              <a:t> 64)</a:t>
            </a:r>
          </a:p>
        </p:txBody>
      </p:sp>
      <p:sp>
        <p:nvSpPr>
          <p:cNvPr id="3" name="Content Placeholder 2"/>
          <p:cNvSpPr>
            <a:spLocks noGrp="1"/>
          </p:cNvSpPr>
          <p:nvPr>
            <p:ph idx="1"/>
          </p:nvPr>
        </p:nvSpPr>
        <p:spPr>
          <a:xfrm>
            <a:off x="1100138" y="1882065"/>
            <a:ext cx="7875587" cy="4445709"/>
          </a:xfrm>
        </p:spPr>
        <p:txBody>
          <a:bodyPr/>
          <a:lstStyle/>
          <a:p>
            <a:r>
              <a:rPr lang="en-US" b="1" dirty="0"/>
              <a:t>ART. 3 . . . The race course should include the following features: </a:t>
            </a:r>
          </a:p>
          <a:p>
            <a:r>
              <a:rPr lang="en-US" dirty="0"/>
              <a:t>a. Signs and flags at least 6 feet above the ground visible for 100 feet. Turns and guidelines should be marked on the ground with a material which is not injurious to the eyes or skin. The course should be at least 3 feet </a:t>
            </a:r>
            <a:r>
              <a:rPr lang="en-US" u="sng" dirty="0">
                <a:solidFill>
                  <a:srgbClr val="C00000"/>
                </a:solidFill>
              </a:rPr>
              <a:t>(1 meter) </a:t>
            </a:r>
            <a:r>
              <a:rPr lang="en-US" dirty="0"/>
              <a:t>wide at its narrowest place. </a:t>
            </a:r>
            <a:r>
              <a:rPr lang="en-US" u="sng" dirty="0">
                <a:solidFill>
                  <a:srgbClr val="C00000"/>
                </a:solidFill>
              </a:rPr>
              <a:t>No narrow section should be longer than 10 feet (3 meters) long. </a:t>
            </a:r>
            <a:r>
              <a:rPr lang="en-US" dirty="0"/>
              <a:t>Small survey flags </a:t>
            </a:r>
            <a:r>
              <a:rPr lang="en-US" u="sng" dirty="0">
                <a:solidFill>
                  <a:srgbClr val="C00000"/>
                </a:solidFill>
              </a:rPr>
              <a:t>or cones at least 12 inches (30 cm) high</a:t>
            </a:r>
            <a:r>
              <a:rPr lang="en-US" u="sng" dirty="0"/>
              <a:t> </a:t>
            </a:r>
            <a:r>
              <a:rPr lang="en-US" dirty="0"/>
              <a:t>of the appropriate color may be used in lieu of painted lines or survey chalk. 	</a:t>
            </a:r>
          </a:p>
          <a:p>
            <a:endParaRPr lang="en-US" dirty="0"/>
          </a:p>
        </p:txBody>
      </p:sp>
      <p:sp>
        <p:nvSpPr>
          <p:cNvPr id="4" name="Footer Placeholder 3"/>
          <p:cNvSpPr>
            <a:spLocks noGrp="1"/>
          </p:cNvSpPr>
          <p:nvPr>
            <p:ph type="ftr" sz="quarter" idx="11"/>
          </p:nvPr>
        </p:nvSpPr>
        <p:spPr/>
        <p:txBody>
          <a:bodyPr/>
          <a:lstStyle/>
          <a:p>
            <a:pPr>
              <a:defRPr/>
            </a:pPr>
            <a:r>
              <a:rPr lang="en-US" dirty="0"/>
              <a:t>www.nfhs.org</a:t>
            </a:r>
          </a:p>
        </p:txBody>
      </p:sp>
    </p:spTree>
  </p:cSld>
  <p:clrMapOvr>
    <a:masterClrMapping/>
  </p:clrMapOvr>
  <p:transition>
    <p:pull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525463"/>
            <a:ext cx="7519987" cy="1356603"/>
          </a:xfrm>
        </p:spPr>
        <p:txBody>
          <a:bodyPr/>
          <a:lstStyle/>
          <a:p>
            <a:r>
              <a:rPr lang="en-US" cap="none" dirty="0"/>
              <a:t>Rule</a:t>
            </a:r>
            <a:r>
              <a:rPr lang="en-US" dirty="0"/>
              <a:t> 8-1-3</a:t>
            </a:r>
            <a:r>
              <a:rPr lang="en-US" cap="none" dirty="0"/>
              <a:t>d</a:t>
            </a:r>
            <a:r>
              <a:rPr lang="en-US" dirty="0"/>
              <a:t> </a:t>
            </a:r>
            <a:r>
              <a:rPr lang="en-US" cap="none" dirty="0"/>
              <a:t>and</a:t>
            </a:r>
            <a:r>
              <a:rPr lang="en-US" dirty="0"/>
              <a:t> 8-1-3</a:t>
            </a:r>
            <a:r>
              <a:rPr lang="en-US" cap="none" dirty="0"/>
              <a:t>e NOTE</a:t>
            </a:r>
            <a:br>
              <a:rPr lang="en-US" cap="none" dirty="0"/>
            </a:br>
            <a:r>
              <a:rPr lang="en-US" dirty="0"/>
              <a:t>(</a:t>
            </a:r>
            <a:r>
              <a:rPr lang="en-US" cap="none" dirty="0"/>
              <a:t>Page</a:t>
            </a:r>
            <a:r>
              <a:rPr lang="en-US" dirty="0"/>
              <a:t> 64)</a:t>
            </a:r>
          </a:p>
        </p:txBody>
      </p:sp>
      <p:sp>
        <p:nvSpPr>
          <p:cNvPr id="3" name="Content Placeholder 2"/>
          <p:cNvSpPr>
            <a:spLocks noGrp="1"/>
          </p:cNvSpPr>
          <p:nvPr>
            <p:ph idx="1"/>
          </p:nvPr>
        </p:nvSpPr>
        <p:spPr>
          <a:xfrm>
            <a:off x="1100138" y="1882065"/>
            <a:ext cx="7875587" cy="4445711"/>
          </a:xfrm>
        </p:spPr>
        <p:txBody>
          <a:bodyPr/>
          <a:lstStyle/>
          <a:p>
            <a:pPr algn="just"/>
            <a:r>
              <a:rPr lang="en-US" u="sng" dirty="0">
                <a:solidFill>
                  <a:srgbClr val="C00000"/>
                </a:solidFill>
              </a:rPr>
              <a:t>d.</a:t>
            </a:r>
            <a:r>
              <a:rPr lang="en-US" u="sng" dirty="0"/>
              <a:t> </a:t>
            </a:r>
            <a:r>
              <a:rPr lang="en-US" u="sng" dirty="0">
                <a:solidFill>
                  <a:srgbClr val="C00000"/>
                </a:solidFill>
              </a:rPr>
              <a:t>At the beginning of the course, there may be a straightaway of at least 100 meters before any significant turns.</a:t>
            </a:r>
          </a:p>
          <a:p>
            <a:pPr algn="just"/>
            <a:r>
              <a:rPr lang="en-US" u="sng" dirty="0">
                <a:solidFill>
                  <a:srgbClr val="C00000"/>
                </a:solidFill>
              </a:rPr>
              <a:t>e.</a:t>
            </a:r>
            <a:r>
              <a:rPr lang="en-US" sz="2800" b="1" dirty="0"/>
              <a:t> </a:t>
            </a:r>
            <a:r>
              <a:rPr lang="en-US" sz="2160" b="1" dirty="0"/>
              <a:t>At the end of the course, . . .</a:t>
            </a:r>
            <a:endParaRPr lang="en-US" sz="2160" dirty="0"/>
          </a:p>
          <a:p>
            <a:pPr algn="just"/>
            <a:r>
              <a:rPr lang="en-US" sz="2160" b="1" dirty="0"/>
              <a:t>NOTE: For large meets, the use of multiple chutes is recommended. </a:t>
            </a:r>
            <a:r>
              <a:rPr lang="en-US" sz="2160" b="1" u="sng" dirty="0">
                <a:solidFill>
                  <a:srgbClr val="C00000"/>
                </a:solidFill>
              </a:rPr>
              <a:t>Where video timing is used and pull tags are not, the use of a large corral with a single exit point should be used instead of finish chutes</a:t>
            </a:r>
            <a:r>
              <a:rPr lang="en-US" b="1" u="sng" dirty="0">
                <a:solidFill>
                  <a:srgbClr val="C00000"/>
                </a:solidFill>
              </a:rPr>
              <a:t>.</a:t>
            </a:r>
            <a:r>
              <a:rPr lang="en-US" b="1" dirty="0">
                <a:solidFill>
                  <a:srgbClr val="C00000"/>
                </a:solidFill>
              </a:rPr>
              <a:t> </a:t>
            </a:r>
            <a:endParaRPr lang="en-US" b="1" dirty="0"/>
          </a:p>
          <a:p>
            <a:pPr algn="just"/>
            <a:r>
              <a:rPr lang="en-US" sz="2130" b="1" dirty="0"/>
              <a:t>Rationale: </a:t>
            </a:r>
            <a:r>
              <a:rPr lang="en-US" sz="2130" b="1" dirty="0">
                <a:solidFill>
                  <a:schemeClr val="accent3"/>
                </a:solidFill>
              </a:rPr>
              <a:t>This rule change will not eliminate courses that may be used for smaller meets with limited numbers of participants. The additional language for a suggested straight away at the start provides a recommendation for a minimum distance at all meets</a:t>
            </a:r>
            <a:r>
              <a:rPr lang="en-US" sz="2130" b="1" dirty="0"/>
              <a:t>. 	</a:t>
            </a:r>
          </a:p>
          <a:p>
            <a:r>
              <a:rPr lang="en-US" dirty="0"/>
              <a:t>	</a:t>
            </a:r>
          </a:p>
          <a:p>
            <a:endParaRPr lang="en-US" dirty="0"/>
          </a:p>
        </p:txBody>
      </p:sp>
      <p:sp>
        <p:nvSpPr>
          <p:cNvPr id="4" name="Footer Placeholder 3"/>
          <p:cNvSpPr>
            <a:spLocks noGrp="1"/>
          </p:cNvSpPr>
          <p:nvPr>
            <p:ph type="ftr" sz="quarter" idx="11"/>
          </p:nvPr>
        </p:nvSpPr>
        <p:spPr/>
        <p:txBody>
          <a:bodyPr/>
          <a:lstStyle/>
          <a:p>
            <a:pPr>
              <a:defRPr/>
            </a:pPr>
            <a:r>
              <a:rPr lang="en-US" dirty="0"/>
              <a:t>www.nfhs.org</a:t>
            </a:r>
          </a:p>
        </p:txBody>
      </p:sp>
    </p:spTree>
  </p:cSld>
  <p:clrMapOvr>
    <a:masterClrMapping/>
  </p:clrMapOvr>
  <p:transition>
    <p:pull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525463"/>
            <a:ext cx="7519987" cy="74612"/>
          </a:xfrm>
        </p:spPr>
        <p:txBody>
          <a:bodyPr/>
          <a:lstStyle/>
          <a:p>
            <a:endParaRPr lang="en-US" dirty="0"/>
          </a:p>
        </p:txBody>
      </p:sp>
      <p:sp>
        <p:nvSpPr>
          <p:cNvPr id="4" name="Footer Placeholder 3"/>
          <p:cNvSpPr>
            <a:spLocks noGrp="1"/>
          </p:cNvSpPr>
          <p:nvPr>
            <p:ph type="ftr" sz="quarter" idx="11"/>
          </p:nvPr>
        </p:nvSpPr>
        <p:spPr/>
        <p:txBody>
          <a:bodyPr/>
          <a:lstStyle/>
          <a:p>
            <a:pPr>
              <a:defRPr/>
            </a:pPr>
            <a:r>
              <a:rPr lang="en-US" dirty="0"/>
              <a:t>www.nfhs.org</a:t>
            </a:r>
          </a:p>
        </p:txBody>
      </p:sp>
      <p:pic>
        <p:nvPicPr>
          <p:cNvPr id="6146" name="Picture 2" descr="C:\Users\JIM\Desktop\T&amp;F Pictures\Brunched at Start.jpg"/>
          <p:cNvPicPr>
            <a:picLocks noGrp="1" noChangeAspect="1" noChangeArrowheads="1"/>
          </p:cNvPicPr>
          <p:nvPr>
            <p:ph idx="1"/>
          </p:nvPr>
        </p:nvPicPr>
        <p:blipFill>
          <a:blip r:embed="rId2" cstate="print"/>
          <a:srcRect/>
          <a:stretch>
            <a:fillRect/>
          </a:stretch>
        </p:blipFill>
        <p:spPr bwMode="auto">
          <a:xfrm>
            <a:off x="761205" y="1905000"/>
            <a:ext cx="3953669" cy="2276475"/>
          </a:xfrm>
          <a:prstGeom prst="rect">
            <a:avLst/>
          </a:prstGeom>
          <a:noFill/>
        </p:spPr>
      </p:pic>
      <p:pic>
        <p:nvPicPr>
          <p:cNvPr id="6147" name="Picture 3" descr="C:\Users\JIM\Desktop\T&amp;F Pictures\Crowded Start.jpg"/>
          <p:cNvPicPr>
            <a:picLocks noChangeAspect="1" noChangeArrowheads="1"/>
          </p:cNvPicPr>
          <p:nvPr/>
        </p:nvPicPr>
        <p:blipFill>
          <a:blip r:embed="rId3" cstate="print"/>
          <a:srcRect/>
          <a:stretch>
            <a:fillRect/>
          </a:stretch>
        </p:blipFill>
        <p:spPr bwMode="auto">
          <a:xfrm>
            <a:off x="5319713" y="1866899"/>
            <a:ext cx="3519487" cy="2390775"/>
          </a:xfrm>
          <a:prstGeom prst="rect">
            <a:avLst/>
          </a:prstGeom>
          <a:noFill/>
        </p:spPr>
      </p:pic>
      <p:pic>
        <p:nvPicPr>
          <p:cNvPr id="6148" name="Picture 4" descr="C:\Users\JIM\Desktop\T&amp;F Pictures\Dual Meet Start.jpg"/>
          <p:cNvPicPr>
            <a:picLocks noChangeAspect="1" noChangeArrowheads="1"/>
          </p:cNvPicPr>
          <p:nvPr/>
        </p:nvPicPr>
        <p:blipFill>
          <a:blip r:embed="rId4" cstate="print"/>
          <a:srcRect/>
          <a:stretch>
            <a:fillRect/>
          </a:stretch>
        </p:blipFill>
        <p:spPr bwMode="auto">
          <a:xfrm>
            <a:off x="5305425" y="4438650"/>
            <a:ext cx="3295650" cy="1943100"/>
          </a:xfrm>
          <a:prstGeom prst="rect">
            <a:avLst/>
          </a:prstGeom>
          <a:noFill/>
        </p:spPr>
      </p:pic>
      <p:pic>
        <p:nvPicPr>
          <p:cNvPr id="6149" name="Picture 5" descr="C:\Users\JIM\Desktop\T&amp;F Pictures\Large meet Start.jpg"/>
          <p:cNvPicPr>
            <a:picLocks noChangeAspect="1" noChangeArrowheads="1"/>
          </p:cNvPicPr>
          <p:nvPr/>
        </p:nvPicPr>
        <p:blipFill>
          <a:blip r:embed="rId5" cstate="print"/>
          <a:srcRect/>
          <a:stretch>
            <a:fillRect/>
          </a:stretch>
        </p:blipFill>
        <p:spPr bwMode="auto">
          <a:xfrm>
            <a:off x="1009649" y="4371975"/>
            <a:ext cx="3657601" cy="2133600"/>
          </a:xfrm>
          <a:prstGeom prst="rect">
            <a:avLst/>
          </a:prstGeom>
          <a:noFill/>
        </p:spPr>
      </p:pic>
    </p:spTree>
  </p:cSld>
  <p:clrMapOvr>
    <a:masterClrMapping/>
  </p:clrMapOvr>
  <p:transition>
    <p:pull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Editorial Changes</a:t>
            </a:r>
          </a:p>
        </p:txBody>
      </p:sp>
      <p:sp>
        <p:nvSpPr>
          <p:cNvPr id="6" name="Subtitle 5"/>
          <p:cNvSpPr>
            <a:spLocks noGrp="1"/>
          </p:cNvSpPr>
          <p:nvPr>
            <p:ph type="subTitle" idx="1"/>
          </p:nvPr>
        </p:nvSpPr>
        <p:spPr/>
        <p:txBody>
          <a:bodyPr/>
          <a:lstStyle/>
          <a:p>
            <a:endParaRPr lang="en-US" dirty="0"/>
          </a:p>
        </p:txBody>
      </p:sp>
      <p:sp>
        <p:nvSpPr>
          <p:cNvPr id="4" name="Footer Placeholder 3"/>
          <p:cNvSpPr>
            <a:spLocks noGrp="1"/>
          </p:cNvSpPr>
          <p:nvPr>
            <p:ph type="ftr" sz="quarter" idx="4294967295"/>
          </p:nvPr>
        </p:nvSpPr>
        <p:spPr>
          <a:xfrm>
            <a:off x="7650163" y="6516688"/>
            <a:ext cx="1493837" cy="303212"/>
          </a:xfrm>
        </p:spPr>
        <p:txBody>
          <a:bodyPr/>
          <a:lstStyle/>
          <a:p>
            <a:pPr>
              <a:defRPr/>
            </a:pPr>
            <a:r>
              <a:rPr lang="en-US" dirty="0"/>
              <a:t>www.nfhs.org</a:t>
            </a:r>
          </a:p>
        </p:txBody>
      </p:sp>
    </p:spTree>
  </p:cSld>
  <p:clrMapOvr>
    <a:masterClrMapping/>
  </p:clrMapOvr>
  <p:transition>
    <p:pull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55738" y="1154097"/>
            <a:ext cx="7519987" cy="719091"/>
          </a:xfrm>
        </p:spPr>
        <p:txBody>
          <a:bodyPr/>
          <a:lstStyle/>
          <a:p>
            <a:r>
              <a:rPr lang="en-US" cap="none" dirty="0"/>
              <a:t>Rule</a:t>
            </a:r>
            <a:r>
              <a:rPr lang="en-US" dirty="0"/>
              <a:t> 5-1-5 (</a:t>
            </a:r>
            <a:r>
              <a:rPr lang="en-US" cap="none" dirty="0"/>
              <a:t>Page</a:t>
            </a:r>
            <a:r>
              <a:rPr lang="en-US" dirty="0"/>
              <a:t> 27)</a:t>
            </a:r>
          </a:p>
        </p:txBody>
      </p:sp>
      <p:sp>
        <p:nvSpPr>
          <p:cNvPr id="6" name="Content Placeholder 5"/>
          <p:cNvSpPr>
            <a:spLocks noGrp="1"/>
          </p:cNvSpPr>
          <p:nvPr>
            <p:ph idx="1"/>
          </p:nvPr>
        </p:nvSpPr>
        <p:spPr>
          <a:xfrm>
            <a:off x="1100138" y="1882066"/>
            <a:ext cx="7875587" cy="4794959"/>
          </a:xfrm>
        </p:spPr>
        <p:txBody>
          <a:bodyPr/>
          <a:lstStyle/>
          <a:p>
            <a:pPr algn="just"/>
            <a:r>
              <a:rPr lang="en-US" sz="2400" b="1" dirty="0"/>
              <a:t>Art. 5. . . </a:t>
            </a:r>
            <a:r>
              <a:rPr lang="en-US" sz="2400" b="1" u="sng" dirty="0">
                <a:solidFill>
                  <a:srgbClr val="C00000"/>
                </a:solidFill>
              </a:rPr>
              <a:t>It</a:t>
            </a:r>
            <a:r>
              <a:rPr lang="en-US" sz="2400" b="1" strike="sngStrike" dirty="0"/>
              <a:t> When feasible,</a:t>
            </a:r>
            <a:r>
              <a:rPr lang="en-US" sz="2400" b="1" dirty="0"/>
              <a:t> is recommended that there be an obstacle-free zone on the inside and on the outside of the track at least 1 meter in width. </a:t>
            </a:r>
          </a:p>
          <a:p>
            <a:pPr algn="just"/>
            <a:r>
              <a:rPr lang="en-US" sz="2400" b="1" dirty="0"/>
              <a:t>Rationale: </a:t>
            </a:r>
            <a:r>
              <a:rPr lang="en-US" sz="2400" b="1" dirty="0">
                <a:solidFill>
                  <a:srgbClr val="0070C0"/>
                </a:solidFill>
              </a:rPr>
              <a:t>Redundant language </a:t>
            </a:r>
            <a:endParaRPr lang="en-US" dirty="0"/>
          </a:p>
          <a:p>
            <a:pPr algn="just"/>
            <a:r>
              <a:rPr lang="en-US" sz="3600" b="1" dirty="0"/>
              <a:t>Rule 5-11-1 (Page 39)  </a:t>
            </a:r>
          </a:p>
          <a:p>
            <a:pPr algn="just"/>
            <a:r>
              <a:rPr lang="en-US" sz="2400" b="1" dirty="0"/>
              <a:t>Art. 1. . . A relay team shall pass </a:t>
            </a:r>
            <a:r>
              <a:rPr lang="en-US" sz="2400" b="1" u="sng" dirty="0">
                <a:solidFill>
                  <a:srgbClr val="C00000"/>
                </a:solidFill>
              </a:rPr>
              <a:t>its</a:t>
            </a:r>
            <a:r>
              <a:rPr lang="en-US" sz="2400" b="1" strike="sngStrike" dirty="0"/>
              <a:t> the</a:t>
            </a:r>
            <a:r>
              <a:rPr lang="en-US" sz="2400" b="1" dirty="0"/>
              <a:t> baton in accordance with the rules. The track rules relative to fouling, coaching or interference apply identically to relay races. Also, incoming competitors may not assist teammates by pushing them. </a:t>
            </a:r>
            <a:endParaRPr lang="en-US" dirty="0"/>
          </a:p>
          <a:p>
            <a:pPr algn="just"/>
            <a:r>
              <a:rPr lang="en-US" dirty="0"/>
              <a:t> </a:t>
            </a:r>
            <a:r>
              <a:rPr lang="en-US" sz="2400" b="1" dirty="0"/>
              <a:t>Rationale: </a:t>
            </a:r>
            <a:r>
              <a:rPr lang="en-US" sz="2400" b="1" dirty="0">
                <a:solidFill>
                  <a:srgbClr val="0070C0"/>
                </a:solidFill>
              </a:rPr>
              <a:t>Clarifies that a team finishes the race with the same baton that it used at the start of the race</a:t>
            </a:r>
            <a:r>
              <a:rPr lang="en-US" b="1" dirty="0">
                <a:solidFill>
                  <a:srgbClr val="0070C0"/>
                </a:solidFill>
              </a:rPr>
              <a:t>. </a:t>
            </a:r>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dirty="0"/>
              <a:t>www.nfhs.org</a:t>
            </a:r>
          </a:p>
        </p:txBody>
      </p:sp>
    </p:spTree>
  </p:cSld>
  <p:clrMapOvr>
    <a:masterClrMapping/>
  </p:clrMapOvr>
  <p:transition>
    <p:pull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08150-5231-43E8-8430-DE434B2F49C5}"/>
              </a:ext>
            </a:extLst>
          </p:cNvPr>
          <p:cNvSpPr>
            <a:spLocks noGrp="1"/>
          </p:cNvSpPr>
          <p:nvPr>
            <p:ph type="title"/>
          </p:nvPr>
        </p:nvSpPr>
        <p:spPr>
          <a:xfrm>
            <a:off x="1455738" y="525463"/>
            <a:ext cx="7519987" cy="1365481"/>
          </a:xfrm>
        </p:spPr>
        <p:txBody>
          <a:bodyPr/>
          <a:lstStyle/>
          <a:p>
            <a:r>
              <a:rPr lang="en-US" cap="none" dirty="0"/>
              <a:t>Rule</a:t>
            </a:r>
            <a:r>
              <a:rPr lang="en-US" dirty="0"/>
              <a:t> 5-10-6 </a:t>
            </a:r>
            <a:r>
              <a:rPr lang="en-US" cap="none"/>
              <a:t>and</a:t>
            </a:r>
            <a:r>
              <a:rPr lang="en-US"/>
              <a:t> note (</a:t>
            </a:r>
            <a:r>
              <a:rPr lang="en-US" cap="none" dirty="0"/>
              <a:t>Page</a:t>
            </a:r>
            <a:r>
              <a:rPr lang="en-US" dirty="0"/>
              <a:t> 38) </a:t>
            </a:r>
          </a:p>
        </p:txBody>
      </p:sp>
      <p:sp>
        <p:nvSpPr>
          <p:cNvPr id="3" name="Content Placeholder 2">
            <a:extLst>
              <a:ext uri="{FF2B5EF4-FFF2-40B4-BE49-F238E27FC236}">
                <a16:creationId xmlns:a16="http://schemas.microsoft.com/office/drawing/2014/main" id="{53EB40DA-C218-4845-AF99-91657C16AFCC}"/>
              </a:ext>
            </a:extLst>
          </p:cNvPr>
          <p:cNvSpPr>
            <a:spLocks noGrp="1"/>
          </p:cNvSpPr>
          <p:nvPr>
            <p:ph idx="1"/>
          </p:nvPr>
        </p:nvSpPr>
        <p:spPr>
          <a:xfrm>
            <a:off x="876203" y="1451018"/>
            <a:ext cx="7875587" cy="4764789"/>
          </a:xfrm>
        </p:spPr>
        <p:txBody>
          <a:bodyPr/>
          <a:lstStyle/>
          <a:p>
            <a:endParaRPr lang="en-US" dirty="0"/>
          </a:p>
          <a:p>
            <a:pPr marL="0" lvl="0" indent="0" algn="just">
              <a:spcBef>
                <a:spcPts val="0"/>
              </a:spcBef>
              <a:spcAft>
                <a:spcPts val="1000"/>
              </a:spcAft>
              <a:buNone/>
            </a:pPr>
            <a:r>
              <a:rPr lang="en-US" sz="2400" b="1" dirty="0">
                <a:solidFill>
                  <a:srgbClr val="414B56"/>
                </a:solidFill>
                <a:ea typeface="Times New Roman" panose="02020603050405020304" pitchFamily="18" charset="0"/>
              </a:rPr>
              <a:t>ART. 6 . . .</a:t>
            </a:r>
            <a:r>
              <a:rPr lang="en-US" sz="2400" dirty="0">
                <a:solidFill>
                  <a:srgbClr val="414B56"/>
                </a:solidFill>
                <a:ea typeface="Times New Roman" panose="02020603050405020304" pitchFamily="18" charset="0"/>
              </a:rPr>
              <a:t> Each competitor shall carry </a:t>
            </a:r>
            <a:r>
              <a:rPr lang="en-US" sz="2400" u="sng" dirty="0">
                <a:solidFill>
                  <a:srgbClr val="FF0000"/>
                </a:solidFill>
                <a:ea typeface="Times New Roman" panose="02020603050405020304" pitchFamily="18" charset="0"/>
              </a:rPr>
              <a:t>his/her own team’s</a:t>
            </a:r>
            <a:r>
              <a:rPr lang="en-US" sz="2400" strike="sngStrike" dirty="0">
                <a:solidFill>
                  <a:srgbClr val="FF0000"/>
                </a:solidFill>
                <a:ea typeface="Times New Roman" panose="02020603050405020304" pitchFamily="18" charset="0"/>
              </a:rPr>
              <a:t> </a:t>
            </a:r>
            <a:r>
              <a:rPr lang="en-US" sz="2400" strike="sngStrike" dirty="0">
                <a:ea typeface="Times New Roman" panose="02020603050405020304" pitchFamily="18" charset="0"/>
              </a:rPr>
              <a:t>the</a:t>
            </a:r>
            <a:r>
              <a:rPr lang="en-US" sz="2400" dirty="0">
                <a:ea typeface="Times New Roman" panose="02020603050405020304" pitchFamily="18" charset="0"/>
              </a:rPr>
              <a:t> </a:t>
            </a:r>
            <a:r>
              <a:rPr lang="en-US" sz="2400" dirty="0">
                <a:solidFill>
                  <a:srgbClr val="414B56"/>
                </a:solidFill>
                <a:ea typeface="Times New Roman" panose="02020603050405020304" pitchFamily="18" charset="0"/>
              </a:rPr>
              <a:t>baton by hand throughout the race and shall pass it to the succeeding teammate. The first competitor shall start with the baton, and the last competitor shall carry the baton until he/she has finished the race. The baton must be passed while the baton is within </a:t>
            </a:r>
            <a:r>
              <a:rPr lang="en-US" sz="2400" u="sng" dirty="0">
                <a:solidFill>
                  <a:srgbClr val="FF0000"/>
                </a:solidFill>
                <a:ea typeface="Times New Roman" panose="02020603050405020304" pitchFamily="18" charset="0"/>
              </a:rPr>
              <a:t>the </a:t>
            </a:r>
            <a:r>
              <a:rPr lang="en-US" sz="2400" strike="sngStrike" dirty="0"/>
              <a:t> a 20-meter (66 feet)</a:t>
            </a:r>
            <a:r>
              <a:rPr lang="en-US" sz="2400" dirty="0"/>
              <a:t> </a:t>
            </a:r>
            <a:r>
              <a:rPr lang="en-US" sz="2400" dirty="0">
                <a:solidFill>
                  <a:srgbClr val="414B56"/>
                </a:solidFill>
                <a:ea typeface="Times New Roman" panose="02020603050405020304" pitchFamily="18" charset="0"/>
              </a:rPr>
              <a:t>exchange zone. A baton that inadvertently leaves a runner's hand must be retrieved immediately without interference to other runners.</a:t>
            </a:r>
          </a:p>
          <a:p>
            <a:pPr marL="0" lvl="0" indent="0" algn="just">
              <a:spcBef>
                <a:spcPts val="0"/>
              </a:spcBef>
              <a:spcAft>
                <a:spcPts val="0"/>
              </a:spcAft>
              <a:buNone/>
            </a:pPr>
            <a:r>
              <a:rPr lang="en-US" sz="1700" u="sng" dirty="0">
                <a:solidFill>
                  <a:srgbClr val="FF0000"/>
                </a:solidFill>
                <a:ea typeface="Times New Roman" panose="02020603050405020304" pitchFamily="18" charset="0"/>
              </a:rPr>
              <a:t>NOTE:</a:t>
            </a:r>
            <a:r>
              <a:rPr lang="en-US" sz="1700" u="sng" dirty="0">
                <a:solidFill>
                  <a:srgbClr val="FF0000"/>
                </a:solidFill>
                <a:ea typeface="Arial" panose="020B0604020202020204" pitchFamily="34" charset="0"/>
              </a:rPr>
              <a:t> In the 4x100-meter relay and 4x200-meter relay, and other relays with legs of 200 meters or less, each exchange zone in which the incoming competitor is running 200 meters or less will be 30 meters long. All exchange zones for races more than 200 meters will remain at 20 meters.  </a:t>
            </a:r>
            <a:endParaRPr lang="en-US" sz="1700" dirty="0">
              <a:solidFill>
                <a:srgbClr val="FF0000"/>
              </a:solidFill>
              <a:ea typeface="Times New Roman" panose="02020603050405020304" pitchFamily="18" charset="0"/>
            </a:endParaRPr>
          </a:p>
          <a:p>
            <a:pPr marL="0" lvl="0" indent="0">
              <a:buNone/>
            </a:pPr>
            <a:br>
              <a:rPr lang="en-US" sz="1700" dirty="0">
                <a:solidFill>
                  <a:srgbClr val="000000"/>
                </a:solidFill>
                <a:ea typeface="Arial" panose="020B0604020202020204" pitchFamily="34" charset="0"/>
              </a:rPr>
            </a:br>
            <a:endParaRPr lang="en-US" sz="1700" dirty="0">
              <a:solidFill>
                <a:srgbClr val="414B56"/>
              </a:solidFill>
            </a:endParaRPr>
          </a:p>
          <a:p>
            <a:endParaRPr lang="en-US" dirty="0"/>
          </a:p>
        </p:txBody>
      </p:sp>
      <p:sp>
        <p:nvSpPr>
          <p:cNvPr id="4" name="Footer Placeholder 3">
            <a:extLst>
              <a:ext uri="{FF2B5EF4-FFF2-40B4-BE49-F238E27FC236}">
                <a16:creationId xmlns:a16="http://schemas.microsoft.com/office/drawing/2014/main" id="{D09FE157-A4CC-4566-B9C6-8BE9458CCBAB}"/>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3048940879"/>
      </p:ext>
    </p:extLst>
  </p:cSld>
  <p:clrMapOvr>
    <a:masterClrMapping/>
  </p:clrMapOvr>
  <p:transition>
    <p:pull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525463"/>
            <a:ext cx="7519987" cy="1356603"/>
          </a:xfrm>
        </p:spPr>
        <p:txBody>
          <a:bodyPr/>
          <a:lstStyle/>
          <a:p>
            <a:r>
              <a:rPr lang="en-US" cap="none" dirty="0"/>
              <a:t>Rule 6-8-10d Javelin Throw</a:t>
            </a:r>
            <a:br>
              <a:rPr lang="en-US" cap="none" dirty="0"/>
            </a:br>
            <a:r>
              <a:rPr lang="en-US" cap="none" dirty="0"/>
              <a:t>(Page 60)</a:t>
            </a:r>
          </a:p>
        </p:txBody>
      </p:sp>
      <p:sp>
        <p:nvSpPr>
          <p:cNvPr id="3" name="Content Placeholder 2"/>
          <p:cNvSpPr>
            <a:spLocks noGrp="1"/>
          </p:cNvSpPr>
          <p:nvPr>
            <p:ph idx="1"/>
          </p:nvPr>
        </p:nvSpPr>
        <p:spPr>
          <a:xfrm>
            <a:off x="1100138" y="1873188"/>
            <a:ext cx="7875587" cy="4454588"/>
          </a:xfrm>
        </p:spPr>
        <p:txBody>
          <a:bodyPr/>
          <a:lstStyle/>
          <a:p>
            <a:pPr algn="just"/>
            <a:r>
              <a:rPr lang="en-US" b="1" dirty="0"/>
              <a:t>Art. 10 . . It is foul if the competitor </a:t>
            </a:r>
          </a:p>
          <a:p>
            <a:pPr algn="just"/>
            <a:r>
              <a:rPr lang="en-US" dirty="0"/>
              <a:t>d. Touches on or over either the runway lines or on or over the foul-line arc before the throw </a:t>
            </a:r>
            <a:r>
              <a:rPr lang="en-US" u="sng" dirty="0">
                <a:solidFill>
                  <a:srgbClr val="C00000"/>
                </a:solidFill>
              </a:rPr>
              <a:t>has landed</a:t>
            </a:r>
            <a:r>
              <a:rPr lang="en-US" strike="sngStrike" dirty="0">
                <a:solidFill>
                  <a:srgbClr val="C00000"/>
                </a:solidFill>
              </a:rPr>
              <a:t> </a:t>
            </a:r>
            <a:r>
              <a:rPr lang="en-US" strike="sngStrike" dirty="0"/>
              <a:t>is marked</a:t>
            </a:r>
            <a:r>
              <a:rPr lang="en-US" dirty="0">
                <a:solidFill>
                  <a:srgbClr val="C00000"/>
                </a:solidFill>
              </a:rPr>
              <a:t>. </a:t>
            </a:r>
          </a:p>
          <a:p>
            <a:pPr algn="just"/>
            <a:r>
              <a:rPr lang="en-US" dirty="0"/>
              <a:t>f. Exits the runway before the implement has landed </a:t>
            </a:r>
          </a:p>
          <a:p>
            <a:pPr algn="just"/>
            <a:r>
              <a:rPr lang="en-US" dirty="0"/>
              <a:t>g. Fails to exit the runway behind the foul-line arc and the perpendicular side extensions after the javelin has landed. </a:t>
            </a:r>
          </a:p>
          <a:p>
            <a:pPr algn="just"/>
            <a:r>
              <a:rPr lang="en-US" b="1" dirty="0"/>
              <a:t>Rationale: </a:t>
            </a:r>
            <a:r>
              <a:rPr lang="en-US" b="1" dirty="0">
                <a:solidFill>
                  <a:schemeClr val="accent3"/>
                </a:solidFill>
              </a:rPr>
              <a:t>Clarifies language permitting an athlete to exit the runway after the implement has landed and before it is marked. </a:t>
            </a:r>
          </a:p>
          <a:p>
            <a:r>
              <a:rPr lang="en-US" dirty="0"/>
              <a:t>  </a:t>
            </a:r>
          </a:p>
          <a:p>
            <a:endParaRPr lang="en-US" dirty="0"/>
          </a:p>
        </p:txBody>
      </p:sp>
      <p:sp>
        <p:nvSpPr>
          <p:cNvPr id="4" name="Footer Placeholder 3"/>
          <p:cNvSpPr>
            <a:spLocks noGrp="1"/>
          </p:cNvSpPr>
          <p:nvPr>
            <p:ph type="ftr" sz="quarter" idx="11"/>
          </p:nvPr>
        </p:nvSpPr>
        <p:spPr/>
        <p:txBody>
          <a:bodyPr/>
          <a:lstStyle/>
          <a:p>
            <a:pPr>
              <a:defRPr/>
            </a:pPr>
            <a:r>
              <a:rPr lang="en-US" dirty="0"/>
              <a:t>www.nfhs.org</a:t>
            </a:r>
          </a:p>
        </p:txBody>
      </p:sp>
    </p:spTree>
  </p:cSld>
  <p:clrMapOvr>
    <a:masterClrMapping/>
  </p:clrMapOvr>
  <p:transition>
    <p:pull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F6333-61AE-4272-914C-E7A974A3BAE6}"/>
              </a:ext>
            </a:extLst>
          </p:cNvPr>
          <p:cNvSpPr>
            <a:spLocks noGrp="1"/>
          </p:cNvSpPr>
          <p:nvPr>
            <p:ph type="title"/>
          </p:nvPr>
        </p:nvSpPr>
        <p:spPr>
          <a:xfrm>
            <a:off x="1455738" y="525463"/>
            <a:ext cx="7519987" cy="659870"/>
          </a:xfrm>
        </p:spPr>
        <p:txBody>
          <a:bodyPr/>
          <a:lstStyle/>
          <a:p>
            <a:r>
              <a:rPr lang="en-US" sz="3600" dirty="0"/>
              <a:t>Corrections: </a:t>
            </a:r>
            <a:r>
              <a:rPr lang="en-US" sz="3600" dirty="0" err="1"/>
              <a:t>RuleS</a:t>
            </a:r>
            <a:r>
              <a:rPr lang="en-US" sz="3600" dirty="0"/>
              <a:t> &amp; Case Books</a:t>
            </a:r>
          </a:p>
        </p:txBody>
      </p:sp>
      <p:sp>
        <p:nvSpPr>
          <p:cNvPr id="3" name="Content Placeholder 2">
            <a:extLst>
              <a:ext uri="{FF2B5EF4-FFF2-40B4-BE49-F238E27FC236}">
                <a16:creationId xmlns:a16="http://schemas.microsoft.com/office/drawing/2014/main" id="{C245725A-08A5-4C5D-9EEB-685E9F53008F}"/>
              </a:ext>
            </a:extLst>
          </p:cNvPr>
          <p:cNvSpPr>
            <a:spLocks noGrp="1"/>
          </p:cNvSpPr>
          <p:nvPr>
            <p:ph idx="1"/>
          </p:nvPr>
        </p:nvSpPr>
        <p:spPr>
          <a:xfrm>
            <a:off x="1100138" y="1083734"/>
            <a:ext cx="7875587" cy="5244042"/>
          </a:xfrm>
        </p:spPr>
        <p:txBody>
          <a:bodyPr/>
          <a:lstStyle/>
          <a:p>
            <a:pPr algn="just"/>
            <a:r>
              <a:rPr lang="en-US" dirty="0"/>
              <a:t>Rules Book – Page 12 Rule 3-2-3 . . . The games committee has the authority to determine the:</a:t>
            </a:r>
          </a:p>
          <a:p>
            <a:pPr algn="just"/>
            <a:r>
              <a:rPr lang="en-US" dirty="0"/>
              <a:t>h. </a:t>
            </a:r>
            <a:r>
              <a:rPr lang="en-US" u="sng" dirty="0">
                <a:solidFill>
                  <a:srgbClr val="FF0000"/>
                </a:solidFill>
              </a:rPr>
              <a:t>Type of markings</a:t>
            </a:r>
            <a:r>
              <a:rPr lang="en-US" strike="sngStrike" dirty="0"/>
              <a:t> Approved</a:t>
            </a:r>
            <a:r>
              <a:rPr lang="en-US" strike="sngStrike" dirty="0">
                <a:solidFill>
                  <a:srgbClr val="002060"/>
                </a:solidFill>
              </a:rPr>
              <a:t> </a:t>
            </a:r>
            <a:r>
              <a:rPr lang="en-US" strike="sngStrike" dirty="0"/>
              <a:t>items (tape, chalk, half tennis balls, etc.)</a:t>
            </a:r>
            <a:r>
              <a:rPr lang="en-US" dirty="0"/>
              <a:t> and the locations </a:t>
            </a:r>
            <a:r>
              <a:rPr lang="en-US" u="sng" dirty="0">
                <a:solidFill>
                  <a:srgbClr val="FF0000"/>
                </a:solidFill>
              </a:rPr>
              <a:t>outside the exchange</a:t>
            </a:r>
            <a:r>
              <a:rPr lang="en-US" strike="sngStrike" dirty="0"/>
              <a:t> in the acceleration</a:t>
            </a:r>
            <a:r>
              <a:rPr lang="en-US" dirty="0"/>
              <a:t> zones of all relay races run in lanes.</a:t>
            </a:r>
          </a:p>
          <a:p>
            <a:pPr algn="just"/>
            <a:r>
              <a:rPr lang="en-US" dirty="0"/>
              <a:t>Case Book – Page 12  3.2.4 Situation H …Team A wishes to place a mark on the track outside the </a:t>
            </a:r>
            <a:r>
              <a:rPr lang="en-US" u="sng" dirty="0">
                <a:solidFill>
                  <a:srgbClr val="FF0000"/>
                </a:solidFill>
              </a:rPr>
              <a:t>exchange</a:t>
            </a:r>
            <a:r>
              <a:rPr lang="en-US" strike="sngStrike" dirty="0">
                <a:solidFill>
                  <a:srgbClr val="FF0000"/>
                </a:solidFill>
              </a:rPr>
              <a:t> </a:t>
            </a:r>
            <a:r>
              <a:rPr lang="en-US" strike="sngStrike" dirty="0"/>
              <a:t>acceleration</a:t>
            </a:r>
            <a:r>
              <a:rPr lang="en-US" dirty="0"/>
              <a:t> zone to aid the outgoing …</a:t>
            </a:r>
          </a:p>
          <a:p>
            <a:pPr algn="just"/>
            <a:r>
              <a:rPr lang="en-US" dirty="0"/>
              <a:t>Case Book – Page 54  5.10.7 Situation B  … ,but within the</a:t>
            </a:r>
            <a:r>
              <a:rPr lang="en-US" dirty="0">
                <a:solidFill>
                  <a:srgbClr val="FF0000"/>
                </a:solidFill>
              </a:rPr>
              <a:t> </a:t>
            </a:r>
            <a:r>
              <a:rPr lang="en-US" u="sng" dirty="0">
                <a:solidFill>
                  <a:srgbClr val="FF0000"/>
                </a:solidFill>
              </a:rPr>
              <a:t>exchange</a:t>
            </a:r>
            <a:r>
              <a:rPr lang="en-US" strike="sngStrike" dirty="0"/>
              <a:t> acceleration</a:t>
            </a:r>
            <a:r>
              <a:rPr lang="en-US" dirty="0"/>
              <a:t> zone while A2 remained within the assigned</a:t>
            </a:r>
            <a:r>
              <a:rPr lang="en-US" strike="sngStrike" dirty="0"/>
              <a:t> acceleration and</a:t>
            </a:r>
            <a:r>
              <a:rPr lang="en-US" dirty="0"/>
              <a:t> exchange lane and zone.        </a:t>
            </a:r>
          </a:p>
          <a:p>
            <a:endParaRPr lang="en-US" dirty="0"/>
          </a:p>
        </p:txBody>
      </p:sp>
      <p:sp>
        <p:nvSpPr>
          <p:cNvPr id="4" name="Footer Placeholder 3">
            <a:extLst>
              <a:ext uri="{FF2B5EF4-FFF2-40B4-BE49-F238E27FC236}">
                <a16:creationId xmlns:a16="http://schemas.microsoft.com/office/drawing/2014/main" id="{FC9BC6E3-C13F-4F03-B73A-E96F026875AD}"/>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673593105"/>
      </p:ext>
    </p:extLst>
  </p:cSld>
  <p:clrMapOvr>
    <a:masterClrMapping/>
  </p:clrMapOvr>
  <p:transition>
    <p:pull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55738" y="1029809"/>
            <a:ext cx="7519987" cy="834501"/>
          </a:xfrm>
        </p:spPr>
        <p:txBody>
          <a:bodyPr/>
          <a:lstStyle/>
          <a:p>
            <a:r>
              <a:rPr lang="en-US" dirty="0"/>
              <a:t>2020 Points of Emphasis</a:t>
            </a:r>
            <a:br>
              <a:rPr lang="en-US" dirty="0"/>
            </a:br>
            <a:endParaRPr lang="en-US" dirty="0"/>
          </a:p>
        </p:txBody>
      </p:sp>
      <p:sp>
        <p:nvSpPr>
          <p:cNvPr id="6" name="Content Placeholder 5"/>
          <p:cNvSpPr>
            <a:spLocks noGrp="1"/>
          </p:cNvSpPr>
          <p:nvPr>
            <p:ph idx="1"/>
          </p:nvPr>
        </p:nvSpPr>
        <p:spPr>
          <a:xfrm>
            <a:off x="1100138" y="1809713"/>
            <a:ext cx="7875587" cy="45719"/>
          </a:xfrm>
        </p:spPr>
        <p:txBody>
          <a:bodyPr/>
          <a:lstStyle/>
          <a:p>
            <a:endParaRPr lang="en-US" dirty="0"/>
          </a:p>
          <a:p>
            <a:endParaRPr lang="en-US" dirty="0"/>
          </a:p>
          <a:p>
            <a:r>
              <a:rPr lang="en-US" sz="3040" b="1" dirty="0">
                <a:latin typeface="Arial Black" pitchFamily="34" charset="0"/>
              </a:rPr>
              <a:t>1. Meet Administration </a:t>
            </a:r>
          </a:p>
          <a:p>
            <a:endParaRPr lang="en-US" sz="3040" b="1" dirty="0">
              <a:latin typeface="Arial Black" pitchFamily="34" charset="0"/>
            </a:endParaRPr>
          </a:p>
          <a:p>
            <a:r>
              <a:rPr lang="en-US" sz="3040" b="1" dirty="0">
                <a:latin typeface="Arial Black" pitchFamily="34" charset="0"/>
              </a:rPr>
              <a:t>2. Assisting Injured Athletes </a:t>
            </a:r>
          </a:p>
          <a:p>
            <a:endParaRPr lang="en-US" sz="3040" b="1" dirty="0">
              <a:latin typeface="Arial Black" pitchFamily="34" charset="0"/>
            </a:endParaRPr>
          </a:p>
          <a:p>
            <a:r>
              <a:rPr lang="en-US" sz="3040" b="1" dirty="0">
                <a:latin typeface="Arial Black" pitchFamily="34" charset="0"/>
              </a:rPr>
              <a:t>3. Exchange Zones </a:t>
            </a:r>
          </a:p>
          <a:p>
            <a:endParaRPr lang="en-US" dirty="0"/>
          </a:p>
        </p:txBody>
      </p:sp>
      <p:sp>
        <p:nvSpPr>
          <p:cNvPr id="4" name="Footer Placeholder 3"/>
          <p:cNvSpPr>
            <a:spLocks noGrp="1"/>
          </p:cNvSpPr>
          <p:nvPr>
            <p:ph type="ftr" sz="quarter" idx="11"/>
          </p:nvPr>
        </p:nvSpPr>
        <p:spPr/>
        <p:txBody>
          <a:bodyPr/>
          <a:lstStyle/>
          <a:p>
            <a:pPr>
              <a:defRPr/>
            </a:pPr>
            <a:r>
              <a:rPr lang="en-US"/>
              <a:t>www.nfhs.org</a:t>
            </a:r>
          </a:p>
        </p:txBody>
      </p:sp>
    </p:spTree>
  </p:cSld>
  <p:clrMapOvr>
    <a:masterClrMapping/>
  </p:clrMapOvr>
  <p:transition>
    <p:pull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br>
              <a:rPr lang="en-US" altLang="en-US" sz="3200" dirty="0"/>
            </a:br>
            <a:r>
              <a:rPr lang="en-US" altLang="en-US" sz="3200" dirty="0"/>
              <a:t>Guidelines for Schools and state associations for consideration of accommodations</a:t>
            </a:r>
            <a:br>
              <a:rPr lang="en-US" altLang="en-US" dirty="0"/>
            </a:br>
            <a:endParaRPr lang="en-US" altLang="en-US" dirty="0"/>
          </a:p>
        </p:txBody>
      </p:sp>
      <p:pic>
        <p:nvPicPr>
          <p:cNvPr id="6147" name="Picture 2" descr="C:\Users\jhadd\Desktop\Inclusion Guidelines Cha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9732" y="1937855"/>
            <a:ext cx="4651408" cy="4550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598324"/>
      </p:ext>
    </p:extLst>
  </p:cSld>
  <p:clrMapOvr>
    <a:masterClrMapping/>
  </p:clrMapOvr>
  <p:transition>
    <p:pull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D2CB5-C5DB-4D5D-90B3-D3D5986D7906}"/>
              </a:ext>
            </a:extLst>
          </p:cNvPr>
          <p:cNvSpPr>
            <a:spLocks noGrp="1"/>
          </p:cNvSpPr>
          <p:nvPr>
            <p:ph type="title"/>
          </p:nvPr>
        </p:nvSpPr>
        <p:spPr>
          <a:xfrm>
            <a:off x="1455738" y="525462"/>
            <a:ext cx="7519987" cy="1338849"/>
          </a:xfrm>
        </p:spPr>
        <p:txBody>
          <a:bodyPr/>
          <a:lstStyle/>
          <a:p>
            <a:r>
              <a:rPr lang="en-US" dirty="0"/>
              <a:t>Meet Administration</a:t>
            </a:r>
          </a:p>
        </p:txBody>
      </p:sp>
      <p:sp>
        <p:nvSpPr>
          <p:cNvPr id="3" name="Content Placeholder 2">
            <a:extLst>
              <a:ext uri="{FF2B5EF4-FFF2-40B4-BE49-F238E27FC236}">
                <a16:creationId xmlns:a16="http://schemas.microsoft.com/office/drawing/2014/main" id="{3A80DD02-3993-4308-AC8C-F1A9CF57B7AE}"/>
              </a:ext>
            </a:extLst>
          </p:cNvPr>
          <p:cNvSpPr>
            <a:spLocks noGrp="1"/>
          </p:cNvSpPr>
          <p:nvPr>
            <p:ph idx="1"/>
          </p:nvPr>
        </p:nvSpPr>
        <p:spPr>
          <a:xfrm>
            <a:off x="1100138" y="1828800"/>
            <a:ext cx="7875587" cy="4498976"/>
          </a:xfrm>
        </p:spPr>
        <p:txBody>
          <a:bodyPr>
            <a:normAutofit fontScale="85000" lnSpcReduction="20000"/>
          </a:bodyPr>
          <a:lstStyle/>
          <a:p>
            <a:endParaRPr lang="en-US" dirty="0"/>
          </a:p>
          <a:p>
            <a:pPr algn="just"/>
            <a:r>
              <a:rPr lang="en-US" dirty="0"/>
              <a:t>Providing a quality experience to track and field athletes, coaches, and spectators does not happen by accident. Many months of pre-planning and execution have occurred before the event is finalized and the first event begins.</a:t>
            </a:r>
          </a:p>
          <a:p>
            <a:pPr algn="just"/>
            <a:r>
              <a:rPr lang="en-US" dirty="0"/>
              <a:t>Most standardized checklists include foundational topics such as: establishing entry limitations and substitution deadlines, securing meet personnel, developing a meet schedule, and preparing the facility to host the event. Quality meet administrators know and understand that while covering these essential items is certainly necessary and appropriate, the ability to drill down to the smallest details is equally important and critical for ensuring success.</a:t>
            </a:r>
          </a:p>
          <a:p>
            <a:pPr algn="just"/>
            <a:r>
              <a:rPr lang="en-US" dirty="0"/>
              <a:t>While not included on most checklists, pay special attention to the following items as they can dictate the success or failure of your event:</a:t>
            </a:r>
          </a:p>
          <a:p>
            <a:endParaRPr lang="en-US" dirty="0"/>
          </a:p>
        </p:txBody>
      </p:sp>
      <p:sp>
        <p:nvSpPr>
          <p:cNvPr id="4" name="Footer Placeholder 3">
            <a:extLst>
              <a:ext uri="{FF2B5EF4-FFF2-40B4-BE49-F238E27FC236}">
                <a16:creationId xmlns:a16="http://schemas.microsoft.com/office/drawing/2014/main" id="{90D29DF8-1260-404B-8E7F-46275582D3EF}"/>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363929167"/>
      </p:ext>
    </p:extLst>
  </p:cSld>
  <p:clrMapOvr>
    <a:masterClrMapping/>
  </p:clrMapOvr>
  <p:transition>
    <p:pull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80603-471D-421F-B94E-D9CCB78B4CAE}"/>
              </a:ext>
            </a:extLst>
          </p:cNvPr>
          <p:cNvSpPr>
            <a:spLocks noGrp="1"/>
          </p:cNvSpPr>
          <p:nvPr>
            <p:ph type="title"/>
          </p:nvPr>
        </p:nvSpPr>
        <p:spPr/>
        <p:txBody>
          <a:bodyPr/>
          <a:lstStyle/>
          <a:p>
            <a:r>
              <a:rPr lang="en-US" dirty="0"/>
              <a:t>Meet administration</a:t>
            </a:r>
          </a:p>
        </p:txBody>
      </p:sp>
      <p:sp>
        <p:nvSpPr>
          <p:cNvPr id="3" name="Content Placeholder 2">
            <a:extLst>
              <a:ext uri="{FF2B5EF4-FFF2-40B4-BE49-F238E27FC236}">
                <a16:creationId xmlns:a16="http://schemas.microsoft.com/office/drawing/2014/main" id="{AD877C12-1F55-4CE1-91BC-F7986EA190CC}"/>
              </a:ext>
            </a:extLst>
          </p:cNvPr>
          <p:cNvSpPr>
            <a:spLocks noGrp="1"/>
          </p:cNvSpPr>
          <p:nvPr>
            <p:ph idx="1"/>
          </p:nvPr>
        </p:nvSpPr>
        <p:spPr>
          <a:xfrm>
            <a:off x="745067" y="1873188"/>
            <a:ext cx="8230659" cy="4454589"/>
          </a:xfrm>
        </p:spPr>
        <p:txBody>
          <a:bodyPr>
            <a:normAutofit fontScale="25000" lnSpcReduction="20000"/>
          </a:bodyPr>
          <a:lstStyle/>
          <a:p>
            <a:pPr lvl="0" algn="just"/>
            <a:r>
              <a:rPr lang="en-US" sz="5600" b="1" dirty="0"/>
              <a:t>NFHS Rule 3-1-1 </a:t>
            </a:r>
            <a:r>
              <a:rPr lang="en-US" sz="5600" dirty="0"/>
              <a:t>gives authority to the meet director to establish a custodian of awards. Double check prior to your event that the appropriate awards have been ordered and are available. This critical step will save you embarrassment in the moments and time after the event.</a:t>
            </a:r>
          </a:p>
          <a:p>
            <a:pPr lvl="0" algn="just"/>
            <a:r>
              <a:rPr lang="en-US" sz="5600" b="1" dirty="0"/>
              <a:t>NFHS Rule 3-4-7 </a:t>
            </a:r>
            <a:r>
              <a:rPr lang="en-US" sz="5600" dirty="0"/>
              <a:t>allows the meet referee the authority to delegate the responsibility of counting laps for any race of two laps or more. Whomever is assigned to this duty must be confident and knowledgeable regarding counting laps and the likelihood of dealing with the potential for lapped runners. This is not a duty for a novice official or volunteer.</a:t>
            </a:r>
          </a:p>
          <a:p>
            <a:pPr lvl="0" algn="just"/>
            <a:r>
              <a:rPr lang="en-US" sz="5600" b="1" dirty="0"/>
              <a:t>NFHS Rule 3-5-3 </a:t>
            </a:r>
            <a:r>
              <a:rPr lang="en-US" sz="5600" dirty="0"/>
              <a:t>outlines the situations that are eligible to protest/appeal. It is imperative that coaches understand the appeal structure and its available options. Having a clear and concise protocol that is delineated to coaches prior to the start of the event will pay benefits.</a:t>
            </a:r>
          </a:p>
          <a:p>
            <a:pPr lvl="0" algn="just"/>
            <a:r>
              <a:rPr lang="en-US" sz="5600" b="1" dirty="0"/>
              <a:t>NFHS Rule 3-18-3 </a:t>
            </a:r>
            <a:r>
              <a:rPr lang="en-US" sz="5600" dirty="0"/>
              <a:t>designates the responsibility for ensuring that each flight of hurdles is set at proper height and prescribed point prior to each race. While moving hurdles on-and-off the track efficiently is essential, the system used to double check height and placement is also critical.</a:t>
            </a:r>
          </a:p>
          <a:p>
            <a:pPr lvl="0" algn="just"/>
            <a:r>
              <a:rPr lang="en-US" sz="5600" b="1" dirty="0"/>
              <a:t>NFHS Rule 3-18-4 </a:t>
            </a:r>
            <a:r>
              <a:rPr lang="en-US" sz="5600" dirty="0"/>
              <a:t>outlines the responsibilities of the block chief. Assigning an individual(s) responsible to ensure that starting blocks are in good working order, are located at the starting line of each race, and removed after the start is one less responsibility usually placed on the starter or assistant starter.</a:t>
            </a:r>
          </a:p>
          <a:p>
            <a:pPr lvl="0" algn="just"/>
            <a:r>
              <a:rPr lang="en-US" sz="5600" b="1" dirty="0"/>
              <a:t>NFHS Rule 5-11-1 </a:t>
            </a:r>
            <a:r>
              <a:rPr lang="en-US" sz="5600" dirty="0"/>
              <a:t>requires that in any relay race, a team must start and end the race with the same baton. Meet administrators should consider a system (color, number, etc.) that, if necessary, can assist officials in determining that the correct baton has been used by any team finishing a race.</a:t>
            </a:r>
          </a:p>
          <a:p>
            <a:pPr lvl="0" algn="just"/>
            <a:r>
              <a:rPr lang="en-US" sz="5600" b="1" dirty="0"/>
              <a:t>NFHS Rule 6-5-3 </a:t>
            </a:r>
            <a:r>
              <a:rPr lang="en-US" sz="5600" dirty="0"/>
              <a:t>dictates that state associations determine their own procedures regarding verification that a pole vaulter participates on a legal pole. For those states that use some type of on-site weigh-in procedure for this verification process, it is important that the scale used to determine body weight is certified as accurate considering it will determine which pole(s) the athlete is eligible to use during the competition.</a:t>
            </a:r>
          </a:p>
          <a:p>
            <a:pPr marL="0" indent="0">
              <a:buNone/>
            </a:pPr>
            <a:endParaRPr lang="en-US" sz="5600" dirty="0"/>
          </a:p>
          <a:p>
            <a:pPr marL="0" indent="0" algn="ctr">
              <a:buNone/>
            </a:pPr>
            <a:r>
              <a:rPr lang="en-US" sz="5600" b="1" dirty="0"/>
              <a:t>Putting on a quality track and field event is not easy. </a:t>
            </a:r>
          </a:p>
          <a:p>
            <a:pPr marL="0" indent="0" algn="ctr">
              <a:buNone/>
            </a:pPr>
            <a:r>
              <a:rPr lang="en-US" sz="5600" b="1" dirty="0"/>
              <a:t>Do not let addressing the most obvious elements overshadow the less obvious during your planning.</a:t>
            </a:r>
          </a:p>
          <a:p>
            <a:pPr marL="0" indent="0">
              <a:buNone/>
            </a:pPr>
            <a:endParaRPr lang="en-US" dirty="0"/>
          </a:p>
        </p:txBody>
      </p:sp>
      <p:sp>
        <p:nvSpPr>
          <p:cNvPr id="4" name="Footer Placeholder 3">
            <a:extLst>
              <a:ext uri="{FF2B5EF4-FFF2-40B4-BE49-F238E27FC236}">
                <a16:creationId xmlns:a16="http://schemas.microsoft.com/office/drawing/2014/main" id="{9F7D31ED-3EF2-4334-BCF5-0F09EDAB8180}"/>
              </a:ext>
            </a:extLst>
          </p:cNvPr>
          <p:cNvSpPr>
            <a:spLocks noGrp="1"/>
          </p:cNvSpPr>
          <p:nvPr>
            <p:ph type="ftr" sz="quarter" idx="11"/>
          </p:nvPr>
        </p:nvSpPr>
        <p:spPr/>
        <p:txBody>
          <a:bodyPr/>
          <a:lstStyle/>
          <a:p>
            <a:pPr defTabSz="685800">
              <a:defRPr/>
            </a:pPr>
            <a:r>
              <a:rPr lang="en-US">
                <a:solidFill>
                  <a:srgbClr val="414B56"/>
                </a:solidFill>
                <a:latin typeface="Calibri"/>
              </a:rPr>
              <a:t>www.nfhs.org</a:t>
            </a:r>
          </a:p>
        </p:txBody>
      </p:sp>
    </p:spTree>
    <p:extLst>
      <p:ext uri="{BB962C8B-B14F-4D97-AF65-F5344CB8AC3E}">
        <p14:creationId xmlns:p14="http://schemas.microsoft.com/office/powerpoint/2010/main" val="10781434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BBC11-350E-470E-81CB-C401733386C9}"/>
              </a:ext>
            </a:extLst>
          </p:cNvPr>
          <p:cNvSpPr>
            <a:spLocks noGrp="1"/>
          </p:cNvSpPr>
          <p:nvPr>
            <p:ph type="title"/>
          </p:nvPr>
        </p:nvSpPr>
        <p:spPr/>
        <p:txBody>
          <a:bodyPr/>
          <a:lstStyle/>
          <a:p>
            <a:r>
              <a:rPr lang="en-US" dirty="0"/>
              <a:t>Exchange zone</a:t>
            </a:r>
          </a:p>
        </p:txBody>
      </p:sp>
      <p:sp>
        <p:nvSpPr>
          <p:cNvPr id="3" name="Content Placeholder 2">
            <a:extLst>
              <a:ext uri="{FF2B5EF4-FFF2-40B4-BE49-F238E27FC236}">
                <a16:creationId xmlns:a16="http://schemas.microsoft.com/office/drawing/2014/main" id="{C552D845-DD56-41E3-ADD9-44BB2124A022}"/>
              </a:ext>
            </a:extLst>
          </p:cNvPr>
          <p:cNvSpPr>
            <a:spLocks noGrp="1"/>
          </p:cNvSpPr>
          <p:nvPr>
            <p:ph idx="1"/>
          </p:nvPr>
        </p:nvSpPr>
        <p:spPr/>
        <p:txBody>
          <a:bodyPr/>
          <a:lstStyle/>
          <a:p>
            <a:pPr algn="just"/>
            <a:r>
              <a:rPr lang="en-US" dirty="0"/>
              <a:t>In sprint relays such as the 4x100 meter and 4x200 meter, and other relays with legs of 200 meter or less, the outgoing runner, while waiting for the baton, must be positioned entirely inside the 30-meter exchange zone. </a:t>
            </a:r>
          </a:p>
          <a:p>
            <a:pPr marL="0" indent="0" algn="just">
              <a:buNone/>
            </a:pPr>
            <a:endParaRPr lang="en-US" dirty="0"/>
          </a:p>
          <a:p>
            <a:pPr algn="just"/>
            <a:r>
              <a:rPr lang="en-US" dirty="0"/>
              <a:t>The exchange zones for relay races with legs over 200m are not impacted by this rule change. </a:t>
            </a:r>
          </a:p>
          <a:p>
            <a:pPr algn="just"/>
            <a:endParaRPr lang="en-US" dirty="0"/>
          </a:p>
          <a:p>
            <a:pPr algn="just"/>
            <a:r>
              <a:rPr lang="en-US" dirty="0"/>
              <a:t>The rule change does not require that tracks be repainted or resurfaced in order to be in compliance with NFHS rules. </a:t>
            </a:r>
          </a:p>
          <a:p>
            <a:pPr marL="0" indent="0">
              <a:buNone/>
            </a:pPr>
            <a:endParaRPr lang="en-US" dirty="0"/>
          </a:p>
        </p:txBody>
      </p:sp>
      <p:sp>
        <p:nvSpPr>
          <p:cNvPr id="4" name="Footer Placeholder 3">
            <a:extLst>
              <a:ext uri="{FF2B5EF4-FFF2-40B4-BE49-F238E27FC236}">
                <a16:creationId xmlns:a16="http://schemas.microsoft.com/office/drawing/2014/main" id="{F5058018-1E1C-4E8E-B928-32BB7CAB6BA1}"/>
              </a:ext>
            </a:extLst>
          </p:cNvPr>
          <p:cNvSpPr>
            <a:spLocks noGrp="1"/>
          </p:cNvSpPr>
          <p:nvPr>
            <p:ph type="ftr" sz="quarter" idx="11"/>
          </p:nvPr>
        </p:nvSpPr>
        <p:spPr/>
        <p:txBody>
          <a:bodyPr/>
          <a:lstStyle/>
          <a:p>
            <a:pPr defTabSz="685800">
              <a:defRPr/>
            </a:pPr>
            <a:r>
              <a:rPr lang="en-US">
                <a:solidFill>
                  <a:srgbClr val="414B56"/>
                </a:solidFill>
                <a:latin typeface="Calibri"/>
              </a:rPr>
              <a:t>www.nfhs.org</a:t>
            </a:r>
          </a:p>
        </p:txBody>
      </p:sp>
    </p:spTree>
    <p:extLst>
      <p:ext uri="{BB962C8B-B14F-4D97-AF65-F5344CB8AC3E}">
        <p14:creationId xmlns:p14="http://schemas.microsoft.com/office/powerpoint/2010/main" val="19044308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35C67-32C8-4DCE-BFCD-65321F80B237}"/>
              </a:ext>
            </a:extLst>
          </p:cNvPr>
          <p:cNvSpPr>
            <a:spLocks noGrp="1"/>
          </p:cNvSpPr>
          <p:nvPr>
            <p:ph type="title"/>
          </p:nvPr>
        </p:nvSpPr>
        <p:spPr/>
        <p:txBody>
          <a:bodyPr/>
          <a:lstStyle/>
          <a:p>
            <a:r>
              <a:rPr lang="en-US" dirty="0"/>
              <a:t>Assisting injured athletes</a:t>
            </a:r>
          </a:p>
        </p:txBody>
      </p:sp>
      <p:sp>
        <p:nvSpPr>
          <p:cNvPr id="3" name="Content Placeholder 2">
            <a:extLst>
              <a:ext uri="{FF2B5EF4-FFF2-40B4-BE49-F238E27FC236}">
                <a16:creationId xmlns:a16="http://schemas.microsoft.com/office/drawing/2014/main" id="{6F99ED98-B333-4F8C-AA5F-AEA84A001BC6}"/>
              </a:ext>
            </a:extLst>
          </p:cNvPr>
          <p:cNvSpPr>
            <a:spLocks noGrp="1"/>
          </p:cNvSpPr>
          <p:nvPr>
            <p:ph idx="1"/>
          </p:nvPr>
        </p:nvSpPr>
        <p:spPr/>
        <p:txBody>
          <a:bodyPr/>
          <a:lstStyle/>
          <a:p>
            <a:pPr algn="just"/>
            <a:r>
              <a:rPr lang="en-US" dirty="0"/>
              <a:t>The competitor who receives aid will be disqualified, but when no advantage is gained the competitor assisting should not be penalized for exhibiting good sportsmanship. </a:t>
            </a:r>
          </a:p>
          <a:p>
            <a:pPr marL="0" indent="0" algn="just">
              <a:buNone/>
            </a:pPr>
            <a:endParaRPr lang="en-US" dirty="0"/>
          </a:p>
          <a:p>
            <a:pPr algn="just"/>
            <a:r>
              <a:rPr lang="en-US" dirty="0"/>
              <a:t>The final decision in these situations’ rests with the meet referee who has sole authority to rule on infractions, irregularities, and disqualifications in a meet.</a:t>
            </a:r>
          </a:p>
          <a:p>
            <a:endParaRPr lang="en-US" dirty="0"/>
          </a:p>
        </p:txBody>
      </p:sp>
      <p:sp>
        <p:nvSpPr>
          <p:cNvPr id="4" name="Footer Placeholder 3">
            <a:extLst>
              <a:ext uri="{FF2B5EF4-FFF2-40B4-BE49-F238E27FC236}">
                <a16:creationId xmlns:a16="http://schemas.microsoft.com/office/drawing/2014/main" id="{18605D4E-D1FA-4C96-A9F5-E5691CCDECA9}"/>
              </a:ext>
            </a:extLst>
          </p:cNvPr>
          <p:cNvSpPr>
            <a:spLocks noGrp="1"/>
          </p:cNvSpPr>
          <p:nvPr>
            <p:ph type="ftr" sz="quarter" idx="11"/>
          </p:nvPr>
        </p:nvSpPr>
        <p:spPr/>
        <p:txBody>
          <a:bodyPr/>
          <a:lstStyle/>
          <a:p>
            <a:pPr defTabSz="685800">
              <a:defRPr/>
            </a:pPr>
            <a:r>
              <a:rPr lang="en-US">
                <a:solidFill>
                  <a:srgbClr val="414B56"/>
                </a:solidFill>
                <a:latin typeface="Calibri"/>
              </a:rPr>
              <a:t>www.nfhs.org</a:t>
            </a:r>
          </a:p>
        </p:txBody>
      </p:sp>
    </p:spTree>
    <p:extLst>
      <p:ext uri="{BB962C8B-B14F-4D97-AF65-F5344CB8AC3E}">
        <p14:creationId xmlns:p14="http://schemas.microsoft.com/office/powerpoint/2010/main" val="1883616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0F310-46A3-4472-8DB3-7BBA33896A4B}"/>
              </a:ext>
            </a:extLst>
          </p:cNvPr>
          <p:cNvSpPr>
            <a:spLocks noGrp="1"/>
          </p:cNvSpPr>
          <p:nvPr>
            <p:ph type="ctrTitle" idx="4294967295"/>
          </p:nvPr>
        </p:nvSpPr>
        <p:spPr>
          <a:xfrm>
            <a:off x="256478" y="4940793"/>
            <a:ext cx="8473440" cy="931069"/>
          </a:xfrm>
        </p:spPr>
        <p:txBody>
          <a:bodyPr/>
          <a:lstStyle/>
          <a:p>
            <a:pPr algn="ctr"/>
            <a:r>
              <a:rPr lang="en-US" dirty="0"/>
              <a:t>Questions</a:t>
            </a:r>
          </a:p>
        </p:txBody>
      </p:sp>
    </p:spTree>
    <p:extLst>
      <p:ext uri="{BB962C8B-B14F-4D97-AF65-F5344CB8AC3E}">
        <p14:creationId xmlns:p14="http://schemas.microsoft.com/office/powerpoint/2010/main" val="19082112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PIAA Modifications</a:t>
            </a:r>
          </a:p>
        </p:txBody>
      </p:sp>
      <p:sp>
        <p:nvSpPr>
          <p:cNvPr id="6" name="Content Placeholder 5"/>
          <p:cNvSpPr>
            <a:spLocks noGrp="1"/>
          </p:cNvSpPr>
          <p:nvPr>
            <p:ph idx="1"/>
          </p:nvPr>
        </p:nvSpPr>
        <p:spPr>
          <a:xfrm>
            <a:off x="1100138" y="1876426"/>
            <a:ext cx="7875587" cy="4451350"/>
          </a:xfrm>
        </p:spPr>
        <p:txBody>
          <a:bodyPr/>
          <a:lstStyle/>
          <a:p>
            <a:pPr algn="just"/>
            <a:r>
              <a:rPr lang="en-US" b="1" dirty="0">
                <a:solidFill>
                  <a:srgbClr val="C00000"/>
                </a:solidFill>
              </a:rPr>
              <a:t>Adopted the portion of NFHS Track &amp; Field/Cross Country Rule 8-2-3 (page 65) that authorizes Conferences or Leagues to modify the scoring system when less than five (5) competitors of a team finish in dual meet competition, effective July 1, 2019</a:t>
            </a:r>
            <a:r>
              <a:rPr lang="en-US" dirty="0"/>
              <a:t>.</a:t>
            </a:r>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a:t>www.nfhs.org</a:t>
            </a:r>
          </a:p>
        </p:txBody>
      </p:sp>
    </p:spTree>
  </p:cSld>
  <p:clrMapOvr>
    <a:masterClrMapping/>
  </p:clrMapOvr>
  <p:transition>
    <p:pull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525463"/>
            <a:ext cx="7519987" cy="1329970"/>
          </a:xfrm>
        </p:spPr>
        <p:txBody>
          <a:bodyPr/>
          <a:lstStyle/>
          <a:p>
            <a:r>
              <a:rPr lang="en-US" dirty="0"/>
              <a:t>Modified CC Scoring</a:t>
            </a:r>
          </a:p>
        </p:txBody>
      </p:sp>
      <p:sp>
        <p:nvSpPr>
          <p:cNvPr id="3" name="Content Placeholder 2"/>
          <p:cNvSpPr>
            <a:spLocks noGrp="1"/>
          </p:cNvSpPr>
          <p:nvPr>
            <p:ph idx="1"/>
          </p:nvPr>
        </p:nvSpPr>
        <p:spPr>
          <a:xfrm>
            <a:off x="1100138" y="1873188"/>
            <a:ext cx="7875587" cy="4594288"/>
          </a:xfrm>
        </p:spPr>
        <p:txBody>
          <a:bodyPr/>
          <a:lstStyle/>
          <a:p>
            <a:pPr algn="just"/>
            <a:r>
              <a:rPr lang="en-US" sz="2000" dirty="0"/>
              <a:t>Just to be clear “Modified Scoring” in a CC Meet can only be done in our State if a Conference/League/District, prior to the first regular season contest date, approves the use of the modified scoring system due to the fact the teams in their have less than 5 runners making up their team.   </a:t>
            </a:r>
          </a:p>
          <a:p>
            <a:pPr marL="0" indent="0" algn="just">
              <a:buNone/>
            </a:pPr>
            <a:endParaRPr lang="en-US" sz="2000" dirty="0"/>
          </a:p>
          <a:p>
            <a:pPr algn="just"/>
            <a:r>
              <a:rPr lang="en-US" sz="2000" dirty="0"/>
              <a:t>Two schools cannot just decide to use it halfway through or at the end of the season due to low numbers unless that decision was made by the conference/league before the start of the regular season.  Finally, modified CC scoring is only for regular season Meets and NOT Invitationals/League Championships/District Championships. </a:t>
            </a:r>
          </a:p>
          <a:p>
            <a:pPr marL="0" indent="0">
              <a:buNone/>
            </a:pPr>
            <a:endParaRPr lang="en-US" sz="2000" dirty="0"/>
          </a:p>
        </p:txBody>
      </p:sp>
      <p:sp>
        <p:nvSpPr>
          <p:cNvPr id="4" name="Footer Placeholder 3"/>
          <p:cNvSpPr>
            <a:spLocks noGrp="1"/>
          </p:cNvSpPr>
          <p:nvPr>
            <p:ph type="ftr" sz="quarter" idx="11"/>
          </p:nvPr>
        </p:nvSpPr>
        <p:spPr/>
        <p:txBody>
          <a:bodyPr/>
          <a:lstStyle/>
          <a:p>
            <a:pPr>
              <a:defRPr/>
            </a:pPr>
            <a:r>
              <a:rPr lang="en-US"/>
              <a:t>www.nfhs.org</a:t>
            </a:r>
          </a:p>
        </p:txBody>
      </p:sp>
    </p:spTree>
  </p:cSld>
  <p:clrMapOvr>
    <a:masterClrMapping/>
  </p:clrMapOvr>
  <p:transition>
    <p:pull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1455737" y="479742"/>
            <a:ext cx="7519987" cy="1393445"/>
          </a:xfrm>
        </p:spPr>
        <p:txBody>
          <a:bodyPr/>
          <a:lstStyle/>
          <a:p>
            <a:r>
              <a:rPr lang="en-US" dirty="0"/>
              <a:t>Modified CC Scoring</a:t>
            </a:r>
          </a:p>
        </p:txBody>
      </p:sp>
      <p:sp>
        <p:nvSpPr>
          <p:cNvPr id="3" name="Content Placeholder 2"/>
          <p:cNvSpPr>
            <a:spLocks noGrp="1"/>
          </p:cNvSpPr>
          <p:nvPr>
            <p:ph idx="1"/>
          </p:nvPr>
        </p:nvSpPr>
        <p:spPr>
          <a:xfrm>
            <a:off x="1100138" y="1864311"/>
            <a:ext cx="7875587" cy="4603163"/>
          </a:xfrm>
        </p:spPr>
        <p:txBody>
          <a:bodyPr/>
          <a:lstStyle/>
          <a:p>
            <a:pPr algn="just"/>
            <a:r>
              <a:rPr lang="en-US" sz="1400" dirty="0"/>
              <a:t>If a team has less than 5 runners or both teams have less than 5 runners is the only time the “modified scoring” procedure would be used.</a:t>
            </a:r>
          </a:p>
          <a:p>
            <a:pPr marL="0" indent="0" algn="just">
              <a:buNone/>
            </a:pPr>
            <a:r>
              <a:rPr lang="en-US" sz="1400" dirty="0"/>
              <a:t> </a:t>
            </a:r>
          </a:p>
          <a:p>
            <a:pPr algn="just"/>
            <a:r>
              <a:rPr lang="en-US" sz="1400" dirty="0"/>
              <a:t>Scenarios: </a:t>
            </a:r>
          </a:p>
          <a:p>
            <a:pPr algn="just"/>
            <a:r>
              <a:rPr lang="en-US" sz="1400" dirty="0"/>
              <a:t>Team A has 4 runners and Team B has  4 runners – the Meet would be scored using the finishing places of the 8 runners only. ( There would be 36 points to be awarded and there would be NO displacers.)</a:t>
            </a:r>
          </a:p>
          <a:p>
            <a:pPr algn="just"/>
            <a:r>
              <a:rPr lang="en-US" sz="1400" dirty="0"/>
              <a:t>Team A has 3 runners and Team B has 3 runners – the Meet would be scored using the finishing places of the 6 runners.  (There would be 21 points to be awarded and there would be NO displacers)</a:t>
            </a:r>
          </a:p>
          <a:p>
            <a:pPr algn="just"/>
            <a:r>
              <a:rPr lang="en-US" sz="1400" dirty="0"/>
              <a:t>Team A has 4 runners and Team B has 3 runners- - The 7 runners that run the race would be awarded places 1 thru 7 (NO Displacers).  Team B would be credited with a ghost runners and would be awarded 8</a:t>
            </a:r>
            <a:r>
              <a:rPr lang="en-US" sz="1400" baseline="30000" dirty="0"/>
              <a:t>th</a:t>
            </a:r>
            <a:r>
              <a:rPr lang="en-US" sz="1400" dirty="0"/>
              <a:t> place.</a:t>
            </a:r>
          </a:p>
          <a:p>
            <a:pPr algn="just"/>
            <a:r>
              <a:rPr lang="en-US" sz="1400" dirty="0"/>
              <a:t>Team A has 2 runners and Team B has 3 runners – the 5 runners that run and finish the race would be awarded places 1 thru 5 (No displacers).  Team A would be credited with a ghost runner and be awarded 6 points for a 6</a:t>
            </a:r>
            <a:r>
              <a:rPr lang="en-US" sz="1400" baseline="30000" dirty="0"/>
              <a:t>th</a:t>
            </a:r>
            <a:r>
              <a:rPr lang="en-US" sz="1400" dirty="0"/>
              <a:t> place finish.</a:t>
            </a:r>
          </a:p>
          <a:p>
            <a:pPr algn="just"/>
            <a:r>
              <a:rPr lang="en-US" sz="1400" dirty="0"/>
              <a:t>Team C has 6 runners and Team D has 4 runners – Assuming all of Team D’s runners finished ahead of Team’s C sixth runner that runner would be a displacer and Team D would be credited with a ghost runner that finished the race in 11</a:t>
            </a:r>
            <a:r>
              <a:rPr lang="en-US" sz="1400" baseline="30000" dirty="0"/>
              <a:t>th</a:t>
            </a:r>
            <a:r>
              <a:rPr lang="en-US" sz="1400" dirty="0"/>
              <a:t> place.  In any case Team C would have a displacer and the Team D would still need to be credited with a ghost runner in 11</a:t>
            </a:r>
            <a:r>
              <a:rPr lang="en-US" sz="1400" baseline="30000" dirty="0"/>
              <a:t>th</a:t>
            </a:r>
            <a:r>
              <a:rPr lang="en-US" sz="1400" dirty="0"/>
              <a:t> place.</a:t>
            </a:r>
          </a:p>
          <a:p>
            <a:pPr algn="just"/>
            <a:r>
              <a:rPr lang="en-US" sz="1400" dirty="0"/>
              <a:t>Team E has at least 7 runners and Team F has 4 runners – Team E would have 2 runners that would be displacers  and Team F  would have a ghost runner that finished 12</a:t>
            </a:r>
            <a:r>
              <a:rPr lang="en-US" sz="1400" baseline="30000" dirty="0"/>
              <a:t>th</a:t>
            </a:r>
            <a:r>
              <a:rPr lang="en-US" sz="1400" dirty="0"/>
              <a:t> added to their team score.</a:t>
            </a:r>
          </a:p>
        </p:txBody>
      </p:sp>
      <p:sp>
        <p:nvSpPr>
          <p:cNvPr id="4" name="Footer Placeholder 3"/>
          <p:cNvSpPr>
            <a:spLocks noGrp="1"/>
          </p:cNvSpPr>
          <p:nvPr>
            <p:ph type="ftr" sz="quarter" idx="11"/>
          </p:nvPr>
        </p:nvSpPr>
        <p:spPr/>
        <p:txBody>
          <a:bodyPr/>
          <a:lstStyle/>
          <a:p>
            <a:pPr>
              <a:defRPr/>
            </a:pPr>
            <a:r>
              <a:rPr lang="en-US"/>
              <a:t>www.nfhs.org</a:t>
            </a:r>
          </a:p>
        </p:txBody>
      </p:sp>
    </p:spTree>
  </p:cSld>
  <p:clrMapOvr>
    <a:masterClrMapping/>
  </p:clrMapOvr>
  <p:transition>
    <p:pull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525463"/>
            <a:ext cx="7519987" cy="1338848"/>
          </a:xfrm>
        </p:spPr>
        <p:txBody>
          <a:bodyPr/>
          <a:lstStyle/>
          <a:p>
            <a:r>
              <a:rPr lang="en-US" dirty="0"/>
              <a:t>Reminder!!</a:t>
            </a:r>
          </a:p>
        </p:txBody>
      </p:sp>
      <p:sp>
        <p:nvSpPr>
          <p:cNvPr id="4" name="Footer Placeholder 3"/>
          <p:cNvSpPr>
            <a:spLocks noGrp="1"/>
          </p:cNvSpPr>
          <p:nvPr>
            <p:ph type="ftr" sz="quarter" idx="11"/>
          </p:nvPr>
        </p:nvSpPr>
        <p:spPr/>
        <p:txBody>
          <a:bodyPr/>
          <a:lstStyle/>
          <a:p>
            <a:pPr>
              <a:defRPr/>
            </a:pPr>
            <a:r>
              <a:rPr lang="en-US"/>
              <a:t>www.nfhs.org</a:t>
            </a:r>
          </a:p>
        </p:txBody>
      </p:sp>
      <p:sp>
        <p:nvSpPr>
          <p:cNvPr id="5" name="Content Placeholder 2"/>
          <p:cNvSpPr>
            <a:spLocks noGrp="1"/>
          </p:cNvSpPr>
          <p:nvPr>
            <p:ph idx="1"/>
          </p:nvPr>
        </p:nvSpPr>
        <p:spPr/>
        <p:txBody>
          <a:bodyPr/>
          <a:lstStyle/>
          <a:p>
            <a:pPr algn="just"/>
            <a:r>
              <a:rPr lang="en-US" dirty="0"/>
              <a:t>Starting with the </a:t>
            </a:r>
            <a:r>
              <a:rPr lang="en-US" dirty="0">
                <a:solidFill>
                  <a:srgbClr val="FF0000"/>
                </a:solidFill>
              </a:rPr>
              <a:t>2019</a:t>
            </a:r>
            <a:r>
              <a:rPr lang="en-US" dirty="0"/>
              <a:t> PIAA-defined Cross Country Season a PIAA-Registered T&amp;F/CC Official will be required for All High School Varsity Meets.  </a:t>
            </a:r>
          </a:p>
          <a:p>
            <a:pPr algn="just"/>
            <a:endParaRPr lang="en-US" dirty="0"/>
          </a:p>
          <a:p>
            <a:pPr algn="just"/>
            <a:r>
              <a:rPr lang="en-US" dirty="0"/>
              <a:t>Starting also with the </a:t>
            </a:r>
            <a:r>
              <a:rPr lang="en-US" dirty="0">
                <a:solidFill>
                  <a:srgbClr val="FF0000"/>
                </a:solidFill>
              </a:rPr>
              <a:t>2019</a:t>
            </a:r>
            <a:r>
              <a:rPr lang="en-US" dirty="0"/>
              <a:t> PIAA-defined Cross Country Season it will be recommended that a PIAA-Registered T&amp;F/CC Official be used during Jr. High/MS Meets, but is </a:t>
            </a:r>
            <a:r>
              <a:rPr lang="en-US" dirty="0">
                <a:solidFill>
                  <a:srgbClr val="FF0000"/>
                </a:solidFill>
              </a:rPr>
              <a:t>NOT</a:t>
            </a:r>
            <a:r>
              <a:rPr lang="en-US" dirty="0"/>
              <a:t> required.</a:t>
            </a:r>
          </a:p>
        </p:txBody>
      </p:sp>
    </p:spTree>
  </p:cSld>
  <p:clrMapOvr>
    <a:masterClrMapping/>
  </p:clrMapOvr>
  <p:transition>
    <p:pull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D41F9-FAAE-45A5-87CB-787728C75087}"/>
              </a:ext>
            </a:extLst>
          </p:cNvPr>
          <p:cNvSpPr>
            <a:spLocks noGrp="1"/>
          </p:cNvSpPr>
          <p:nvPr>
            <p:ph type="title"/>
          </p:nvPr>
        </p:nvSpPr>
        <p:spPr>
          <a:xfrm>
            <a:off x="1455738" y="525462"/>
            <a:ext cx="7519987" cy="1347725"/>
          </a:xfrm>
        </p:spPr>
        <p:txBody>
          <a:bodyPr/>
          <a:lstStyle/>
          <a:p>
            <a:r>
              <a:rPr lang="en-US" dirty="0"/>
              <a:t>PIAA modification </a:t>
            </a:r>
          </a:p>
        </p:txBody>
      </p:sp>
      <p:sp>
        <p:nvSpPr>
          <p:cNvPr id="3" name="Content Placeholder 2">
            <a:extLst>
              <a:ext uri="{FF2B5EF4-FFF2-40B4-BE49-F238E27FC236}">
                <a16:creationId xmlns:a16="http://schemas.microsoft.com/office/drawing/2014/main" id="{EF5E5744-F15D-4135-8730-B1047FF5493A}"/>
              </a:ext>
            </a:extLst>
          </p:cNvPr>
          <p:cNvSpPr>
            <a:spLocks noGrp="1"/>
          </p:cNvSpPr>
          <p:nvPr>
            <p:ph idx="1"/>
          </p:nvPr>
        </p:nvSpPr>
        <p:spPr>
          <a:xfrm>
            <a:off x="1100138" y="1864310"/>
            <a:ext cx="7875587" cy="4463465"/>
          </a:xfrm>
        </p:spPr>
        <p:txBody>
          <a:bodyPr/>
          <a:lstStyle/>
          <a:p>
            <a:endParaRPr lang="en-US" b="1" dirty="0"/>
          </a:p>
          <a:p>
            <a:pPr algn="just"/>
            <a:r>
              <a:rPr lang="en-US" b="1" dirty="0"/>
              <a:t>Rule 3-2-4n (pg. 13) PIAA modification </a:t>
            </a:r>
            <a:r>
              <a:rPr lang="en-US" dirty="0"/>
              <a:t>restricts the wearing of </a:t>
            </a:r>
            <a:r>
              <a:rPr lang="en-US"/>
              <a:t>caps, hats</a:t>
            </a:r>
            <a:r>
              <a:rPr lang="en-US" dirty="0"/>
              <a:t>, do-rags etc. unless approved by PIAA for medical reasons</a:t>
            </a:r>
            <a:r>
              <a:rPr lang="en-US" b="1" dirty="0"/>
              <a:t>.  </a:t>
            </a:r>
          </a:p>
          <a:p>
            <a:pPr algn="just"/>
            <a:endParaRPr lang="en-US" b="1" dirty="0"/>
          </a:p>
          <a:p>
            <a:pPr algn="just"/>
            <a:r>
              <a:rPr lang="en-US" b="1" dirty="0"/>
              <a:t>Rule 4-4 NOTE (pg. 24)  </a:t>
            </a:r>
            <a:r>
              <a:rPr lang="en-US" dirty="0"/>
              <a:t>Knit or stocking hats may be worn in cold weather with Games Committee approval.</a:t>
            </a:r>
            <a:r>
              <a:rPr lang="en-US" b="1" dirty="0"/>
              <a:t> </a:t>
            </a:r>
            <a:endParaRPr lang="en-US" dirty="0"/>
          </a:p>
          <a:p>
            <a:endParaRPr lang="en-US" dirty="0"/>
          </a:p>
        </p:txBody>
      </p:sp>
      <p:sp>
        <p:nvSpPr>
          <p:cNvPr id="4" name="Footer Placeholder 3">
            <a:extLst>
              <a:ext uri="{FF2B5EF4-FFF2-40B4-BE49-F238E27FC236}">
                <a16:creationId xmlns:a16="http://schemas.microsoft.com/office/drawing/2014/main" id="{CB216390-6E82-43A2-9F83-4D3736349AB3}"/>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41321375"/>
      </p:ext>
    </p:extLst>
  </p:cSld>
  <p:clrMapOvr>
    <a:masterClrMapping/>
  </p:clrMapOvr>
  <p:transition>
    <p:pull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Rule Changes</a:t>
            </a:r>
          </a:p>
        </p:txBody>
      </p:sp>
      <p:sp>
        <p:nvSpPr>
          <p:cNvPr id="6" name="Subtitle 5"/>
          <p:cNvSpPr>
            <a:spLocks noGrp="1"/>
          </p:cNvSpPr>
          <p:nvPr>
            <p:ph type="subTitle" idx="1"/>
          </p:nvPr>
        </p:nvSpPr>
        <p:spPr>
          <a:xfrm>
            <a:off x="0" y="2814221"/>
            <a:ext cx="9144000" cy="1597981"/>
          </a:xfrm>
        </p:spPr>
        <p:txBody>
          <a:bodyPr/>
          <a:lstStyle/>
          <a:p>
            <a:endParaRPr lang="en-US" dirty="0"/>
          </a:p>
        </p:txBody>
      </p:sp>
      <p:sp>
        <p:nvSpPr>
          <p:cNvPr id="4" name="Footer Placeholder 3"/>
          <p:cNvSpPr>
            <a:spLocks noGrp="1"/>
          </p:cNvSpPr>
          <p:nvPr>
            <p:ph type="ftr" sz="quarter" idx="4294967295"/>
          </p:nvPr>
        </p:nvSpPr>
        <p:spPr>
          <a:xfrm>
            <a:off x="7650163" y="6516688"/>
            <a:ext cx="1493837" cy="303212"/>
          </a:xfrm>
        </p:spPr>
        <p:txBody>
          <a:bodyPr/>
          <a:lstStyle/>
          <a:p>
            <a:pPr>
              <a:defRPr/>
            </a:pPr>
            <a:r>
              <a:rPr lang="en-US" dirty="0"/>
              <a:t>www.nfhs.org</a:t>
            </a:r>
          </a:p>
        </p:txBody>
      </p:sp>
    </p:spTree>
  </p:cSld>
  <p:clrMapOvr>
    <a:masterClrMapping/>
  </p:clrMapOvr>
  <p:transition>
    <p:pull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738" y="525463"/>
            <a:ext cx="7519987" cy="245180"/>
          </a:xfrm>
        </p:spPr>
        <p:txBody>
          <a:bodyPr/>
          <a:lstStyle/>
          <a:p>
            <a:r>
              <a:rPr lang="en-US" dirty="0"/>
              <a:t>Reminder/QUESTIONS</a:t>
            </a:r>
          </a:p>
        </p:txBody>
      </p:sp>
      <p:sp>
        <p:nvSpPr>
          <p:cNvPr id="3" name="Content Placeholder 2"/>
          <p:cNvSpPr>
            <a:spLocks noGrp="1"/>
          </p:cNvSpPr>
          <p:nvPr>
            <p:ph idx="1"/>
          </p:nvPr>
        </p:nvSpPr>
        <p:spPr>
          <a:xfrm>
            <a:off x="1100138" y="959556"/>
            <a:ext cx="7875587" cy="5368219"/>
          </a:xfrm>
        </p:spPr>
        <p:txBody>
          <a:bodyPr/>
          <a:lstStyle/>
          <a:p>
            <a:pPr algn="just"/>
            <a:r>
              <a:rPr lang="en-US" b="1" dirty="0"/>
              <a:t>Reminder:  26</a:t>
            </a:r>
            <a:r>
              <a:rPr lang="en-US" b="1" baseline="30000" dirty="0"/>
              <a:t>th</a:t>
            </a:r>
            <a:r>
              <a:rPr lang="en-US" b="1" dirty="0"/>
              <a:t> Annual Officials Convention will be held at the Harrisburg Hilton on August 7and 8, 2020.</a:t>
            </a:r>
          </a:p>
          <a:p>
            <a:endParaRPr lang="en-US" b="1" dirty="0"/>
          </a:p>
          <a:p>
            <a:r>
              <a:rPr lang="en-US" b="1" dirty="0"/>
              <a:t>Questions:</a:t>
            </a:r>
          </a:p>
        </p:txBody>
      </p:sp>
      <p:sp>
        <p:nvSpPr>
          <p:cNvPr id="4" name="Footer Placeholder 3"/>
          <p:cNvSpPr>
            <a:spLocks noGrp="1"/>
          </p:cNvSpPr>
          <p:nvPr>
            <p:ph type="ftr" sz="quarter" idx="11"/>
          </p:nvPr>
        </p:nvSpPr>
        <p:spPr/>
        <p:txBody>
          <a:bodyPr/>
          <a:lstStyle/>
          <a:p>
            <a:pPr>
              <a:defRPr/>
            </a:pPr>
            <a:r>
              <a:rPr lang="en-US"/>
              <a:t>www.nfhs.org</a:t>
            </a:r>
          </a:p>
        </p:txBody>
      </p:sp>
    </p:spTree>
  </p:cSld>
  <p:clrMapOvr>
    <a:masterClrMapping/>
  </p:clrMapOvr>
  <p:transition>
    <p:pull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Rules Changes</a:t>
            </a:r>
            <a:br>
              <a:rPr lang="en-US" dirty="0"/>
            </a:br>
            <a:endParaRPr lang="en-US" dirty="0"/>
          </a:p>
        </p:txBody>
      </p:sp>
      <p:sp>
        <p:nvSpPr>
          <p:cNvPr id="3" name="Content Placeholder 2"/>
          <p:cNvSpPr>
            <a:spLocks noGrp="1"/>
          </p:cNvSpPr>
          <p:nvPr>
            <p:ph idx="1"/>
          </p:nvPr>
        </p:nvSpPr>
        <p:spPr>
          <a:noFill/>
        </p:spPr>
        <p:txBody>
          <a:bodyPr/>
          <a:lstStyle/>
          <a:p>
            <a:r>
              <a:rPr lang="en-US" sz="3800" b="1" dirty="0"/>
              <a:t>Rule 4-6-5g (Page 26)</a:t>
            </a:r>
          </a:p>
          <a:p>
            <a:endParaRPr lang="en-US" b="1" dirty="0">
              <a:solidFill>
                <a:srgbClr val="414B56"/>
              </a:solidFill>
            </a:endParaRPr>
          </a:p>
          <a:p>
            <a:pPr algn="just"/>
            <a:r>
              <a:rPr lang="en-US" b="1" dirty="0"/>
              <a:t>Art. 5. . . It is an unfair act when a competitor receives any assistance. Assistance includes:   </a:t>
            </a:r>
          </a:p>
          <a:p>
            <a:pPr algn="just"/>
            <a:r>
              <a:rPr lang="en-US" dirty="0"/>
              <a:t>g. Competitor receiving assistance from another competitor to complete the race. Both competitors shall be disqualified unless a competitor is injured or becomes ill and an appropriate health-care professional is not </a:t>
            </a:r>
            <a:r>
              <a:rPr lang="en-US" u="sng" dirty="0">
                <a:solidFill>
                  <a:schemeClr val="accent2"/>
                </a:solidFill>
              </a:rPr>
              <a:t>readily</a:t>
            </a:r>
            <a:r>
              <a:rPr lang="en-US" dirty="0"/>
              <a:t> available, only the injured/ill competitor is disqualified. 	</a:t>
            </a:r>
          </a:p>
          <a:p>
            <a:endParaRPr lang="en-US" dirty="0"/>
          </a:p>
        </p:txBody>
      </p:sp>
      <p:sp>
        <p:nvSpPr>
          <p:cNvPr id="4" name="Footer Placeholder 3"/>
          <p:cNvSpPr>
            <a:spLocks noGrp="1"/>
          </p:cNvSpPr>
          <p:nvPr>
            <p:ph type="ftr" sz="quarter" idx="11"/>
          </p:nvPr>
        </p:nvSpPr>
        <p:spPr/>
        <p:txBody>
          <a:bodyPr/>
          <a:lstStyle/>
          <a:p>
            <a:pPr>
              <a:defRPr/>
            </a:pPr>
            <a:r>
              <a:rPr lang="en-US" dirty="0"/>
              <a:t>www.nfhs.org</a:t>
            </a:r>
          </a:p>
        </p:txBody>
      </p:sp>
    </p:spTree>
  </p:cSld>
  <p:clrMapOvr>
    <a:masterClrMapping/>
  </p:clrMapOvr>
  <p:transition>
    <p:pull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55738" y="1012053"/>
            <a:ext cx="7519987" cy="506029"/>
          </a:xfrm>
        </p:spPr>
        <p:txBody>
          <a:bodyPr/>
          <a:lstStyle/>
          <a:p>
            <a:br>
              <a:rPr lang="en-US" dirty="0"/>
            </a:br>
            <a:r>
              <a:rPr lang="en-US" cap="none" dirty="0"/>
              <a:t>Rule</a:t>
            </a:r>
            <a:r>
              <a:rPr lang="en-US" dirty="0"/>
              <a:t> 4-6-5</a:t>
            </a:r>
            <a:r>
              <a:rPr lang="en-US" cap="none" dirty="0"/>
              <a:t>g </a:t>
            </a:r>
            <a:r>
              <a:rPr lang="en-US" dirty="0"/>
              <a:t>(</a:t>
            </a:r>
            <a:r>
              <a:rPr lang="en-US" cap="none" dirty="0"/>
              <a:t>Page</a:t>
            </a:r>
            <a:r>
              <a:rPr lang="en-US" dirty="0"/>
              <a:t> 26) </a:t>
            </a:r>
            <a:r>
              <a:rPr lang="en-US" cap="none" dirty="0"/>
              <a:t>Continued</a:t>
            </a:r>
            <a:br>
              <a:rPr lang="en-US" dirty="0"/>
            </a:br>
            <a:endParaRPr lang="en-US" dirty="0"/>
          </a:p>
        </p:txBody>
      </p:sp>
      <p:sp>
        <p:nvSpPr>
          <p:cNvPr id="3" name="Content Placeholder 2"/>
          <p:cNvSpPr>
            <a:spLocks noGrp="1"/>
          </p:cNvSpPr>
          <p:nvPr>
            <p:ph idx="1"/>
          </p:nvPr>
        </p:nvSpPr>
        <p:spPr/>
        <p:txBody>
          <a:bodyPr/>
          <a:lstStyle/>
          <a:p>
            <a:endParaRPr lang="en-US" b="1" dirty="0"/>
          </a:p>
          <a:p>
            <a:pPr algn="just"/>
            <a:r>
              <a:rPr lang="en-US" b="1" dirty="0"/>
              <a:t>NOTE: Every attempt should be made for the appropriate health-care professionals to make these decisions as to assistance. </a:t>
            </a:r>
            <a:r>
              <a:rPr lang="en-US" b="1" u="sng" dirty="0">
                <a:solidFill>
                  <a:srgbClr val="FF0000"/>
                </a:solidFill>
              </a:rPr>
              <a:t>A competitor who provides assistance to an injured or ill competitor should not be disqualified if neither the individual competitor providing the assistance nor his/her team gains an advantage as a result of providing the assistance. </a:t>
            </a:r>
          </a:p>
          <a:p>
            <a:endParaRPr lang="en-US" b="1" dirty="0"/>
          </a:p>
          <a:p>
            <a:endParaRPr lang="en-US" dirty="0"/>
          </a:p>
        </p:txBody>
      </p:sp>
      <p:sp>
        <p:nvSpPr>
          <p:cNvPr id="4" name="Footer Placeholder 3"/>
          <p:cNvSpPr>
            <a:spLocks noGrp="1"/>
          </p:cNvSpPr>
          <p:nvPr>
            <p:ph type="ftr" sz="quarter" idx="11"/>
          </p:nvPr>
        </p:nvSpPr>
        <p:spPr/>
        <p:txBody>
          <a:bodyPr/>
          <a:lstStyle/>
          <a:p>
            <a:pPr>
              <a:defRPr/>
            </a:pPr>
            <a:r>
              <a:rPr lang="en-US" dirty="0"/>
              <a:t>www.nfhs.org</a:t>
            </a:r>
          </a:p>
        </p:txBody>
      </p:sp>
    </p:spTree>
  </p:cSld>
  <p:clrMapOvr>
    <a:masterClrMapping/>
  </p:clrMapOvr>
  <p:transition>
    <p:pull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Rule</a:t>
            </a:r>
            <a:r>
              <a:rPr lang="en-US" dirty="0"/>
              <a:t> 8-6-1</a:t>
            </a:r>
            <a:r>
              <a:rPr lang="en-US" cap="none" dirty="0"/>
              <a:t>e1 and NOTE</a:t>
            </a:r>
            <a:br>
              <a:rPr lang="en-US" cap="none" dirty="0"/>
            </a:br>
            <a:r>
              <a:rPr lang="en-US" cap="none" dirty="0"/>
              <a:t>(Pages 69 &amp; 70)</a:t>
            </a:r>
            <a:endParaRPr lang="en-US" dirty="0"/>
          </a:p>
        </p:txBody>
      </p:sp>
      <p:sp>
        <p:nvSpPr>
          <p:cNvPr id="3" name="Content Placeholder 2"/>
          <p:cNvSpPr>
            <a:spLocks noGrp="1"/>
          </p:cNvSpPr>
          <p:nvPr>
            <p:ph idx="1"/>
          </p:nvPr>
        </p:nvSpPr>
        <p:spPr>
          <a:xfrm>
            <a:off x="1100138" y="1989138"/>
            <a:ext cx="7875587" cy="4449762"/>
          </a:xfrm>
        </p:spPr>
        <p:txBody>
          <a:bodyPr/>
          <a:lstStyle/>
          <a:p>
            <a:pPr algn="just"/>
            <a:r>
              <a:rPr lang="en-US" sz="2240" b="1" dirty="0"/>
              <a:t>ART. 1 . . . A competitor is disqualified who: </a:t>
            </a:r>
          </a:p>
          <a:p>
            <a:pPr algn="just"/>
            <a:r>
              <a:rPr lang="en-US" sz="2240" dirty="0"/>
              <a:t>e. Receives assistance from another competitor to complete the race. </a:t>
            </a:r>
          </a:p>
          <a:p>
            <a:pPr algn="just"/>
            <a:r>
              <a:rPr lang="en-US" sz="2240" dirty="0"/>
              <a:t>1. Both competitors shall be disqualified unless a competitor is injured or become ill and an appropriate health-care professional is not </a:t>
            </a:r>
            <a:r>
              <a:rPr lang="en-US" sz="2240" u="sng" dirty="0">
                <a:solidFill>
                  <a:srgbClr val="FF0000"/>
                </a:solidFill>
              </a:rPr>
              <a:t>readily</a:t>
            </a:r>
            <a:r>
              <a:rPr lang="en-US" sz="2240" dirty="0"/>
              <a:t> available, only the injured/ill competitor is disqualified. </a:t>
            </a:r>
          </a:p>
          <a:p>
            <a:pPr algn="just"/>
            <a:r>
              <a:rPr lang="en-US" sz="2240" b="1" dirty="0"/>
              <a:t>NOTE: </a:t>
            </a:r>
            <a:r>
              <a:rPr lang="en-US" sz="2200" dirty="0"/>
              <a:t>Every attempt should be made for the appropriate health-care professionals to make these decisions as to assistance. </a:t>
            </a:r>
            <a:r>
              <a:rPr lang="en-US" sz="2200" b="1" u="sng" dirty="0">
                <a:solidFill>
                  <a:srgbClr val="FF0000"/>
                </a:solidFill>
              </a:rPr>
              <a:t>A competitor who provides assistance to an injured or ill competitor should not be disqualified if neither the individual competitor providing the assistance nor his/her team gains an advantage as a result of providing the assistance</a:t>
            </a:r>
            <a:r>
              <a:rPr lang="en-US" sz="2240" b="1" dirty="0"/>
              <a:t>. </a:t>
            </a:r>
            <a:r>
              <a:rPr lang="en-US" b="1" dirty="0"/>
              <a:t>	</a:t>
            </a:r>
          </a:p>
          <a:p>
            <a:endParaRPr lang="en-US" dirty="0"/>
          </a:p>
        </p:txBody>
      </p:sp>
      <p:sp>
        <p:nvSpPr>
          <p:cNvPr id="4" name="Footer Placeholder 3"/>
          <p:cNvSpPr>
            <a:spLocks noGrp="1"/>
          </p:cNvSpPr>
          <p:nvPr>
            <p:ph type="ftr" sz="quarter" idx="11"/>
          </p:nvPr>
        </p:nvSpPr>
        <p:spPr/>
        <p:txBody>
          <a:bodyPr/>
          <a:lstStyle/>
          <a:p>
            <a:pPr>
              <a:defRPr/>
            </a:pPr>
            <a:r>
              <a:rPr lang="en-US" dirty="0"/>
              <a:t>www.nfhs.org</a:t>
            </a:r>
          </a:p>
        </p:txBody>
      </p:sp>
    </p:spTree>
  </p:cSld>
  <p:clrMapOvr>
    <a:masterClrMapping/>
  </p:clrMapOvr>
  <p:transition>
    <p:pull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cap="none" dirty="0"/>
              <a:t>Rationale</a:t>
            </a:r>
            <a:r>
              <a:rPr lang="en-US" dirty="0"/>
              <a:t> </a:t>
            </a:r>
            <a:r>
              <a:rPr lang="en-US" sz="3460" cap="none" dirty="0"/>
              <a:t>for Rules </a:t>
            </a:r>
            <a:r>
              <a:rPr lang="en-US" sz="3440" cap="none" dirty="0"/>
              <a:t>4-6-5g and 8-6-1e1</a:t>
            </a:r>
          </a:p>
        </p:txBody>
      </p:sp>
      <p:sp>
        <p:nvSpPr>
          <p:cNvPr id="3" name="Content Placeholder 2"/>
          <p:cNvSpPr>
            <a:spLocks noGrp="1"/>
          </p:cNvSpPr>
          <p:nvPr>
            <p:ph idx="1"/>
          </p:nvPr>
        </p:nvSpPr>
        <p:spPr/>
        <p:txBody>
          <a:bodyPr/>
          <a:lstStyle/>
          <a:p>
            <a:endParaRPr lang="en-US" dirty="0"/>
          </a:p>
          <a:p>
            <a:pPr algn="just"/>
            <a:r>
              <a:rPr lang="en-US" b="1" dirty="0"/>
              <a:t>Rationale: </a:t>
            </a:r>
            <a:r>
              <a:rPr lang="en-US" sz="2660" dirty="0">
                <a:solidFill>
                  <a:schemeClr val="accent3"/>
                </a:solidFill>
              </a:rPr>
              <a:t>The committee feels when no advantage is gained by a competitor helping a distressed or injured competitor, the competitor assisting should not be penalized for exhibiting good sportsmanship</a:t>
            </a:r>
            <a:r>
              <a:rPr lang="en-US" sz="2660" dirty="0"/>
              <a:t>. </a:t>
            </a:r>
            <a:r>
              <a:rPr lang="en-US" dirty="0"/>
              <a:t>	</a:t>
            </a:r>
          </a:p>
          <a:p>
            <a:pPr marL="0" indent="0">
              <a:buNone/>
            </a:pPr>
            <a:endParaRPr lang="en-US" dirty="0"/>
          </a:p>
          <a:p>
            <a:endParaRPr lang="en-US" dirty="0"/>
          </a:p>
          <a:p>
            <a:endParaRPr lang="en-US" dirty="0"/>
          </a:p>
          <a:p>
            <a:pPr marL="0" lvl="0" indent="0" eaLnBrk="0" hangingPunct="0">
              <a:spcBef>
                <a:spcPct val="30000"/>
              </a:spcBef>
              <a:buNone/>
              <a:defRPr/>
            </a:pPr>
            <a:r>
              <a:rPr lang="en-US" sz="1200" b="1" dirty="0">
                <a:solidFill>
                  <a:prstClr val="black"/>
                </a:solidFill>
              </a:rPr>
              <a:t>Rationale: </a:t>
            </a:r>
            <a:r>
              <a:rPr lang="en-US" sz="1200" dirty="0">
                <a:solidFill>
                  <a:prstClr val="black"/>
                </a:solidFill>
              </a:rPr>
              <a:t>When no advantage is gained by a competitor helping a distressed or injured competitor, the competitor assisting should not be penalized for exhibiting good sportsmanship providing neither they nor their team gamins an advantage as a result of providing assistance. </a:t>
            </a:r>
          </a:p>
          <a:p>
            <a:endParaRPr lang="en-US" dirty="0"/>
          </a:p>
        </p:txBody>
      </p:sp>
      <p:sp>
        <p:nvSpPr>
          <p:cNvPr id="4" name="Footer Placeholder 3"/>
          <p:cNvSpPr>
            <a:spLocks noGrp="1"/>
          </p:cNvSpPr>
          <p:nvPr>
            <p:ph type="ftr" sz="quarter" idx="11"/>
          </p:nvPr>
        </p:nvSpPr>
        <p:spPr/>
        <p:txBody>
          <a:bodyPr/>
          <a:lstStyle/>
          <a:p>
            <a:pPr>
              <a:defRPr/>
            </a:pPr>
            <a:r>
              <a:rPr lang="en-US" dirty="0"/>
              <a:t>www.nfhs.org</a:t>
            </a:r>
          </a:p>
        </p:txBody>
      </p:sp>
      <p:sp>
        <p:nvSpPr>
          <p:cNvPr id="5" name="Rectangle 4"/>
          <p:cNvSpPr/>
          <p:nvPr/>
        </p:nvSpPr>
        <p:spPr>
          <a:xfrm>
            <a:off x="2409825" y="2504212"/>
            <a:ext cx="4572000" cy="369332"/>
          </a:xfrm>
          <a:prstGeom prst="rect">
            <a:avLst/>
          </a:prstGeom>
        </p:spPr>
        <p:txBody>
          <a:bodyPr>
            <a:spAutoFit/>
          </a:bodyPr>
          <a:lstStyle/>
          <a:p>
            <a:r>
              <a:rPr lang="en-US" dirty="0"/>
              <a:t>	</a:t>
            </a:r>
          </a:p>
        </p:txBody>
      </p:sp>
    </p:spTree>
  </p:cSld>
  <p:clrMapOvr>
    <a:masterClrMapping/>
  </p:clrMapOvr>
  <p:transition>
    <p:pull dir="r"/>
  </p:transition>
</p:sld>
</file>

<file path=ppt/theme/theme1.xml><?xml version="1.0" encoding="utf-8"?>
<a:theme xmlns:a="http://schemas.openxmlformats.org/drawingml/2006/main" name="NFHS Company PowerPoint_Centennial 2018-19">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Centennial 2018-19" id="{CF59735E-558B-40EC-8674-AFC9327FA746}" vid="{6D25FD2D-DC4F-45D0-A850-455E0D774584}"/>
    </a:ext>
  </a:extLst>
</a:theme>
</file>

<file path=ppt/theme/theme2.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B1AE924A-4BC1-4D21-9749-E414BBEB510D}" vid="{8E7B338E-BEBB-4F32-8C2C-C4323433F206}"/>
    </a:ext>
  </a:extLst>
</a:theme>
</file>

<file path=ppt/theme/theme3.xml><?xml version="1.0" encoding="utf-8"?>
<a:theme xmlns:a="http://schemas.openxmlformats.org/drawingml/2006/main" name="2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B1AE924A-4BC1-4D21-9749-E414BBEB510D}" vid="{8E7B338E-BEBB-4F32-8C2C-C4323433F20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NFHS Company PowerPoint_Centennial 2018-19</Template>
  <TotalTime>1563</TotalTime>
  <Words>4982</Words>
  <Application>Microsoft Office PowerPoint</Application>
  <PresentationFormat>On-screen Show (4:3)</PresentationFormat>
  <Paragraphs>281</Paragraphs>
  <Slides>50</Slides>
  <Notes>6</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50</vt:i4>
      </vt:variant>
    </vt:vector>
  </HeadingPairs>
  <TitlesOfParts>
    <vt:vector size="59" baseType="lpstr">
      <vt:lpstr>Arial</vt:lpstr>
      <vt:lpstr>Arial Black</vt:lpstr>
      <vt:lpstr>Calibri</vt:lpstr>
      <vt:lpstr>Courier New</vt:lpstr>
      <vt:lpstr>Wingdings</vt:lpstr>
      <vt:lpstr>NFHS Company PowerPoint_Centennial 2018-19</vt:lpstr>
      <vt:lpstr>Office Theme</vt:lpstr>
      <vt:lpstr>2_Office Theme</vt:lpstr>
      <vt:lpstr>Acrobat Document</vt:lpstr>
      <vt:lpstr>PIAA Track &amp; Field/Cross Country     Annual MANDATORY Rules Interpretation MEETING                                            </vt:lpstr>
      <vt:lpstr>Welcome/Introductions </vt:lpstr>
      <vt:lpstr>Submitting a rule change proposal</vt:lpstr>
      <vt:lpstr> Guidelines for Schools and state associations for consideration of accommodations </vt:lpstr>
      <vt:lpstr>Rule Changes</vt:lpstr>
      <vt:lpstr> Rules Changes </vt:lpstr>
      <vt:lpstr> Rule 4-6-5g (Page 26) Continued </vt:lpstr>
      <vt:lpstr>Rule 8-6-1e1 and NOTE (Pages 69 &amp; 70)</vt:lpstr>
      <vt:lpstr>Rationale for Rules 4-6-5g and 8-6-1e1</vt:lpstr>
      <vt:lpstr>Rule 5-3-3 (Page 31) and Eliminated 5-3-4 </vt:lpstr>
      <vt:lpstr>Other Rules Affected 5-10-6 thru 11 (Pages 38 &amp; 39)</vt:lpstr>
      <vt:lpstr>Other Rules Affected 5-10-6 thru 11 (Pages 38 &amp; 39)</vt:lpstr>
      <vt:lpstr>Other Rules Affected 5-10-6 thru 11 (Pages 38 &amp; 39)</vt:lpstr>
      <vt:lpstr>Other Rules Affected 5-10-6 thru 11 (Pages 38 &amp; 39)</vt:lpstr>
      <vt:lpstr>PowerPoint Presentation</vt:lpstr>
      <vt:lpstr>PowerPoint Presentation</vt:lpstr>
      <vt:lpstr>PowerPoint Presentation</vt:lpstr>
      <vt:lpstr>PowerPoint Presentation</vt:lpstr>
      <vt:lpstr>Exchange zones</vt:lpstr>
      <vt:lpstr>Rule 6-2-6  (Page 42)</vt:lpstr>
      <vt:lpstr>Rule 6-2-6  (Page 42)</vt:lpstr>
      <vt:lpstr>Rule 6-3-2b4(a)  (Page 45)</vt:lpstr>
      <vt:lpstr>Rule 6-9-5, NOTE, and 6-9-5a (Page 61)</vt:lpstr>
      <vt:lpstr>Rule 6-9-5  (Page 61)</vt:lpstr>
      <vt:lpstr>Rule 6-9-5  (Page 61)</vt:lpstr>
      <vt:lpstr>     </vt:lpstr>
      <vt:lpstr>Rule 8-1-1  (Page 63)</vt:lpstr>
      <vt:lpstr>PowerPoint Presentation</vt:lpstr>
      <vt:lpstr>PowerPoint Presentation</vt:lpstr>
      <vt:lpstr>Rule 8-1-1  (Pages 63 &amp; 64)</vt:lpstr>
      <vt:lpstr>Rule 8-1-3a  (Page 64)</vt:lpstr>
      <vt:lpstr>Rule 8-1-3d and 8-1-3e NOTE (Page 64)</vt:lpstr>
      <vt:lpstr>PowerPoint Presentation</vt:lpstr>
      <vt:lpstr>Editorial Changes</vt:lpstr>
      <vt:lpstr>Rule 5-1-5 (Page 27)</vt:lpstr>
      <vt:lpstr>Rule 5-10-6 and note (Page 38) </vt:lpstr>
      <vt:lpstr>Rule 6-8-10d Javelin Throw (Page 60)</vt:lpstr>
      <vt:lpstr>Corrections: RuleS &amp; Case Books</vt:lpstr>
      <vt:lpstr>2020 Points of Emphasis </vt:lpstr>
      <vt:lpstr>Meet Administration</vt:lpstr>
      <vt:lpstr>Meet administration</vt:lpstr>
      <vt:lpstr>Exchange zone</vt:lpstr>
      <vt:lpstr>Assisting injured athletes</vt:lpstr>
      <vt:lpstr>Questions</vt:lpstr>
      <vt:lpstr>PIAA Modifications</vt:lpstr>
      <vt:lpstr>Modified CC Scoring</vt:lpstr>
      <vt:lpstr>Modified CC Scoring</vt:lpstr>
      <vt:lpstr>Reminder!!</vt:lpstr>
      <vt:lpstr>PIAA modification </vt:lpstr>
      <vt:lpstr>Reminder/QUESTIONS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PIAA Track &amp; Field/Cross Country Annual Rules Interpretation Meeting</dc:title>
  <dc:creator>JIM</dc:creator>
  <cp:lastModifiedBy>Bradley R Cashman</cp:lastModifiedBy>
  <cp:revision>35</cp:revision>
  <cp:lastPrinted>2020-01-17T13:54:04Z</cp:lastPrinted>
  <dcterms:created xsi:type="dcterms:W3CDTF">2019-07-11T20:48:11Z</dcterms:created>
  <dcterms:modified xsi:type="dcterms:W3CDTF">2020-02-11T04:10:23Z</dcterms:modified>
</cp:coreProperties>
</file>